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handoutMasterIdLst>
    <p:handoutMasterId r:id="rId40"/>
  </p:handoutMasterIdLst>
  <p:sldIdLst>
    <p:sldId id="277" r:id="rId2"/>
    <p:sldId id="419" r:id="rId3"/>
    <p:sldId id="375" r:id="rId4"/>
    <p:sldId id="374" r:id="rId5"/>
    <p:sldId id="279" r:id="rId6"/>
    <p:sldId id="307" r:id="rId7"/>
    <p:sldId id="301" r:id="rId8"/>
    <p:sldId id="283" r:id="rId9"/>
    <p:sldId id="284" r:id="rId10"/>
    <p:sldId id="285" r:id="rId11"/>
    <p:sldId id="286" r:id="rId12"/>
    <p:sldId id="299" r:id="rId13"/>
    <p:sldId id="300" r:id="rId14"/>
    <p:sldId id="416" r:id="rId15"/>
    <p:sldId id="313" r:id="rId16"/>
    <p:sldId id="359" r:id="rId17"/>
    <p:sldId id="360" r:id="rId18"/>
    <p:sldId id="370" r:id="rId19"/>
    <p:sldId id="362" r:id="rId20"/>
    <p:sldId id="371" r:id="rId21"/>
    <p:sldId id="372" r:id="rId22"/>
    <p:sldId id="406" r:id="rId23"/>
    <p:sldId id="310" r:id="rId24"/>
    <p:sldId id="390" r:id="rId25"/>
    <p:sldId id="389" r:id="rId26"/>
    <p:sldId id="391" r:id="rId27"/>
    <p:sldId id="399" r:id="rId28"/>
    <p:sldId id="400" r:id="rId29"/>
    <p:sldId id="405" r:id="rId30"/>
    <p:sldId id="407" r:id="rId31"/>
    <p:sldId id="409" r:id="rId32"/>
    <p:sldId id="410" r:id="rId33"/>
    <p:sldId id="408" r:id="rId34"/>
    <p:sldId id="412" r:id="rId35"/>
    <p:sldId id="413" r:id="rId36"/>
    <p:sldId id="414" r:id="rId37"/>
    <p:sldId id="382" r:id="rId38"/>
    <p:sldId id="344" r:id="rId39"/>
  </p:sldIdLst>
  <p:sldSz cx="9144000" cy="6858000" type="screen4x3"/>
  <p:notesSz cx="6858000" cy="9144000"/>
  <p:defaultTextStyle>
    <a:defPPr>
      <a:defRPr lang="fr-FR"/>
    </a:defPPr>
    <a:lvl1pPr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9900"/>
    <a:srgbClr val="0099FF"/>
    <a:srgbClr val="0033CC"/>
    <a:srgbClr val="006600"/>
    <a:srgbClr val="FF3300"/>
    <a:srgbClr val="80808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700" autoAdjust="0"/>
  </p:normalViewPr>
  <p:slideViewPr>
    <p:cSldViewPr>
      <p:cViewPr varScale="1">
        <p:scale>
          <a:sx n="71" d="100"/>
          <a:sy n="71" d="100"/>
        </p:scale>
        <p:origin x="-10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97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FF6DB2-D9CD-46D4-9E59-B7A5123D13BF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3F2EC2-DEA6-445D-A9C7-4F4B622A814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03DBA-E078-43C0-BCCD-34C93BB4F0F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C8920-6F59-4A03-9DAE-AD9D344AB3E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F72CE-72C5-485E-9E68-EAF378DD00E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75AC6-9110-453C-8945-23C8F536058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A581-DD7E-42DC-9FAE-E02EB163636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3CB57-CEE8-4F4E-A17B-1BF2546AA31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D7409-70CF-486E-9927-C0689881004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0EFCD-0E89-488B-A6D2-4BF828FFF5D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FD0CAB-2196-4A26-B2E6-8CDCA9ADC33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55785-C29A-4427-B5D2-A3A0F702F2B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99E16-3F51-4F27-B32C-791D350E598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04B5D-C8CB-43B6-95B6-4E71BE926E5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 preserve="1">
  <p:cSld name="Title, Media Clip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Media Placeholder 2"/>
          <p:cNvSpPr>
            <a:spLocks noGrp="1"/>
          </p:cNvSpPr>
          <p:nvPr>
            <p:ph type="media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0467A-6B86-467A-AEFA-73E3D15DC97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EEB74-1CC0-44E9-A25A-BBD2D3A8AC9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B53D1-6D03-4B99-99D6-9F06E0BD85A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0C512-90BE-401E-8DD1-93F579CA118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701D8-EA8A-4681-8434-013BAAE0C16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CD177A-CD37-44CE-8C47-BFE57341EDD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9E516-0C0E-4EF1-BB14-13FF5835868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999F8-C371-47F3-AC02-459E6417214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/>
            </a:lvl1pPr>
          </a:lstStyle>
          <a:p>
            <a:pPr>
              <a:defRPr/>
            </a:pPr>
            <a:fld id="{8A843EF3-24D3-4FDB-AB6A-176AB8E8BDF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305800" cy="1143000"/>
          </a:xfrm>
          <a:ln>
            <a:solidFill>
              <a:srgbClr val="FF3300"/>
            </a:solidFill>
          </a:ln>
        </p:spPr>
        <p:txBody>
          <a:bodyPr/>
          <a:lstStyle/>
          <a:p>
            <a:pPr>
              <a:defRPr/>
            </a:pPr>
            <a:r>
              <a:rPr lang="en-US" b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EFFECTIVE Decision Making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2438400"/>
            <a:ext cx="5248275" cy="3886200"/>
          </a:xfrm>
        </p:spPr>
        <p:txBody>
          <a:bodyPr anchor="b"/>
          <a:lstStyle/>
          <a:p>
            <a:pPr algn="ctr">
              <a:buFontTx/>
              <a:buNone/>
              <a:defRPr/>
            </a:pPr>
            <a:endParaRPr lang="en-US" sz="4400" b="1" dirty="0" smtClean="0">
              <a:solidFill>
                <a:srgbClr val="FFFF00"/>
              </a:solidFill>
            </a:endParaRPr>
          </a:p>
          <a:p>
            <a:pPr algn="r">
              <a:buFontTx/>
              <a:buNone/>
              <a:defRPr/>
            </a:pPr>
            <a:endParaRPr lang="en-US" dirty="0" smtClean="0">
              <a:solidFill>
                <a:srgbClr val="FFFF00"/>
              </a:solidFill>
            </a:endParaRPr>
          </a:p>
          <a:p>
            <a:pPr algn="ctr">
              <a:buFontTx/>
              <a:buNone/>
              <a:defRPr/>
            </a:pPr>
            <a:r>
              <a:rPr lang="en-US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Presented  by </a:t>
            </a:r>
          </a:p>
          <a:p>
            <a:pPr>
              <a:buFontTx/>
              <a:buNone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John Horak</a:t>
            </a:r>
          </a:p>
          <a:p>
            <a:pPr>
              <a:buFontTx/>
              <a:buNone/>
              <a:defRPr/>
            </a:pP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Region 18 </a:t>
            </a:r>
          </a:p>
          <a:p>
            <a:pPr>
              <a:buFontTx/>
              <a:buNone/>
              <a:defRPr/>
            </a:pPr>
            <a:endParaRPr 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52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5638800" y="2209800"/>
            <a:ext cx="3276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z="2400" smtClean="0"/>
          </a:p>
        </p:txBody>
      </p:sp>
      <p:grpSp>
        <p:nvGrpSpPr>
          <p:cNvPr id="2" name="Group 6"/>
          <p:cNvGrpSpPr>
            <a:grpSpLocks noChangeAspect="1"/>
          </p:cNvGrpSpPr>
          <p:nvPr/>
        </p:nvGrpSpPr>
        <p:grpSpPr bwMode="auto">
          <a:xfrm>
            <a:off x="5486400" y="2133600"/>
            <a:ext cx="3429000" cy="4191000"/>
            <a:chOff x="3555" y="1971"/>
            <a:chExt cx="1146" cy="1146"/>
          </a:xfrm>
        </p:grpSpPr>
        <p:sp>
          <p:nvSpPr>
            <p:cNvPr id="2054" name="AutoShape 7"/>
            <p:cNvSpPr>
              <a:spLocks noChangeAspect="1" noChangeArrowheads="1" noTextEdit="1"/>
            </p:cNvSpPr>
            <p:nvPr/>
          </p:nvSpPr>
          <p:spPr bwMode="auto">
            <a:xfrm>
              <a:off x="3555" y="1971"/>
              <a:ext cx="1146" cy="1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5" name="Freeform 8"/>
            <p:cNvSpPr>
              <a:spLocks/>
            </p:cNvSpPr>
            <p:nvPr/>
          </p:nvSpPr>
          <p:spPr bwMode="auto">
            <a:xfrm>
              <a:off x="3555" y="1971"/>
              <a:ext cx="1146" cy="942"/>
            </a:xfrm>
            <a:custGeom>
              <a:avLst/>
              <a:gdLst>
                <a:gd name="T0" fmla="*/ 588 w 1146"/>
                <a:gd name="T1" fmla="*/ 714 h 942"/>
                <a:gd name="T2" fmla="*/ 588 w 1146"/>
                <a:gd name="T3" fmla="*/ 714 h 942"/>
                <a:gd name="T4" fmla="*/ 594 w 1146"/>
                <a:gd name="T5" fmla="*/ 708 h 942"/>
                <a:gd name="T6" fmla="*/ 600 w 1146"/>
                <a:gd name="T7" fmla="*/ 702 h 942"/>
                <a:gd name="T8" fmla="*/ 612 w 1146"/>
                <a:gd name="T9" fmla="*/ 696 h 942"/>
                <a:gd name="T10" fmla="*/ 630 w 1146"/>
                <a:gd name="T11" fmla="*/ 684 h 942"/>
                <a:gd name="T12" fmla="*/ 648 w 1146"/>
                <a:gd name="T13" fmla="*/ 672 h 942"/>
                <a:gd name="T14" fmla="*/ 666 w 1146"/>
                <a:gd name="T15" fmla="*/ 660 h 942"/>
                <a:gd name="T16" fmla="*/ 684 w 1146"/>
                <a:gd name="T17" fmla="*/ 642 h 942"/>
                <a:gd name="T18" fmla="*/ 708 w 1146"/>
                <a:gd name="T19" fmla="*/ 630 h 942"/>
                <a:gd name="T20" fmla="*/ 732 w 1146"/>
                <a:gd name="T21" fmla="*/ 618 h 942"/>
                <a:gd name="T22" fmla="*/ 750 w 1146"/>
                <a:gd name="T23" fmla="*/ 606 h 942"/>
                <a:gd name="T24" fmla="*/ 774 w 1146"/>
                <a:gd name="T25" fmla="*/ 600 h 942"/>
                <a:gd name="T26" fmla="*/ 798 w 1146"/>
                <a:gd name="T27" fmla="*/ 588 h 942"/>
                <a:gd name="T28" fmla="*/ 822 w 1146"/>
                <a:gd name="T29" fmla="*/ 582 h 942"/>
                <a:gd name="T30" fmla="*/ 846 w 1146"/>
                <a:gd name="T31" fmla="*/ 576 h 942"/>
                <a:gd name="T32" fmla="*/ 870 w 1146"/>
                <a:gd name="T33" fmla="*/ 576 h 942"/>
                <a:gd name="T34" fmla="*/ 1140 w 1146"/>
                <a:gd name="T35" fmla="*/ 576 h 942"/>
                <a:gd name="T36" fmla="*/ 1140 w 1146"/>
                <a:gd name="T37" fmla="*/ 582 h 942"/>
                <a:gd name="T38" fmla="*/ 1128 w 1146"/>
                <a:gd name="T39" fmla="*/ 588 h 942"/>
                <a:gd name="T40" fmla="*/ 1110 w 1146"/>
                <a:gd name="T41" fmla="*/ 594 h 942"/>
                <a:gd name="T42" fmla="*/ 1092 w 1146"/>
                <a:gd name="T43" fmla="*/ 606 h 942"/>
                <a:gd name="T44" fmla="*/ 1068 w 1146"/>
                <a:gd name="T45" fmla="*/ 624 h 942"/>
                <a:gd name="T46" fmla="*/ 1050 w 1146"/>
                <a:gd name="T47" fmla="*/ 642 h 942"/>
                <a:gd name="T48" fmla="*/ 1026 w 1146"/>
                <a:gd name="T49" fmla="*/ 666 h 942"/>
                <a:gd name="T50" fmla="*/ 1008 w 1146"/>
                <a:gd name="T51" fmla="*/ 690 h 942"/>
                <a:gd name="T52" fmla="*/ 996 w 1146"/>
                <a:gd name="T53" fmla="*/ 714 h 942"/>
                <a:gd name="T54" fmla="*/ 984 w 1146"/>
                <a:gd name="T55" fmla="*/ 744 h 942"/>
                <a:gd name="T56" fmla="*/ 984 w 1146"/>
                <a:gd name="T57" fmla="*/ 774 h 942"/>
                <a:gd name="T58" fmla="*/ 996 w 1146"/>
                <a:gd name="T59" fmla="*/ 804 h 942"/>
                <a:gd name="T60" fmla="*/ 1014 w 1146"/>
                <a:gd name="T61" fmla="*/ 840 h 942"/>
                <a:gd name="T62" fmla="*/ 1044 w 1146"/>
                <a:gd name="T63" fmla="*/ 876 h 942"/>
                <a:gd name="T64" fmla="*/ 1086 w 1146"/>
                <a:gd name="T65" fmla="*/ 906 h 942"/>
                <a:gd name="T66" fmla="*/ 1146 w 1146"/>
                <a:gd name="T67" fmla="*/ 942 h 942"/>
                <a:gd name="T68" fmla="*/ 1146 w 1146"/>
                <a:gd name="T69" fmla="*/ 0 h 942"/>
                <a:gd name="T70" fmla="*/ 0 w 1146"/>
                <a:gd name="T71" fmla="*/ 0 h 942"/>
                <a:gd name="T72" fmla="*/ 0 w 1146"/>
                <a:gd name="T73" fmla="*/ 546 h 942"/>
                <a:gd name="T74" fmla="*/ 270 w 1146"/>
                <a:gd name="T75" fmla="*/ 546 h 942"/>
                <a:gd name="T76" fmla="*/ 270 w 1146"/>
                <a:gd name="T77" fmla="*/ 546 h 942"/>
                <a:gd name="T78" fmla="*/ 276 w 1146"/>
                <a:gd name="T79" fmla="*/ 546 h 942"/>
                <a:gd name="T80" fmla="*/ 288 w 1146"/>
                <a:gd name="T81" fmla="*/ 546 h 942"/>
                <a:gd name="T82" fmla="*/ 300 w 1146"/>
                <a:gd name="T83" fmla="*/ 546 h 942"/>
                <a:gd name="T84" fmla="*/ 312 w 1146"/>
                <a:gd name="T85" fmla="*/ 552 h 942"/>
                <a:gd name="T86" fmla="*/ 330 w 1146"/>
                <a:gd name="T87" fmla="*/ 558 h 942"/>
                <a:gd name="T88" fmla="*/ 348 w 1146"/>
                <a:gd name="T89" fmla="*/ 564 h 942"/>
                <a:gd name="T90" fmla="*/ 372 w 1146"/>
                <a:gd name="T91" fmla="*/ 570 h 942"/>
                <a:gd name="T92" fmla="*/ 396 w 1146"/>
                <a:gd name="T93" fmla="*/ 576 h 942"/>
                <a:gd name="T94" fmla="*/ 420 w 1146"/>
                <a:gd name="T95" fmla="*/ 588 h 942"/>
                <a:gd name="T96" fmla="*/ 444 w 1146"/>
                <a:gd name="T97" fmla="*/ 606 h 942"/>
                <a:gd name="T98" fmla="*/ 474 w 1146"/>
                <a:gd name="T99" fmla="*/ 618 h 942"/>
                <a:gd name="T100" fmla="*/ 498 w 1146"/>
                <a:gd name="T101" fmla="*/ 642 h 942"/>
                <a:gd name="T102" fmla="*/ 528 w 1146"/>
                <a:gd name="T103" fmla="*/ 660 h 942"/>
                <a:gd name="T104" fmla="*/ 558 w 1146"/>
                <a:gd name="T105" fmla="*/ 690 h 942"/>
                <a:gd name="T106" fmla="*/ 588 w 1146"/>
                <a:gd name="T107" fmla="*/ 714 h 94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146"/>
                <a:gd name="T163" fmla="*/ 0 h 942"/>
                <a:gd name="T164" fmla="*/ 1146 w 1146"/>
                <a:gd name="T165" fmla="*/ 942 h 94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146" h="942">
                  <a:moveTo>
                    <a:pt x="588" y="714"/>
                  </a:moveTo>
                  <a:lnTo>
                    <a:pt x="588" y="714"/>
                  </a:lnTo>
                  <a:lnTo>
                    <a:pt x="594" y="708"/>
                  </a:lnTo>
                  <a:lnTo>
                    <a:pt x="600" y="702"/>
                  </a:lnTo>
                  <a:lnTo>
                    <a:pt x="612" y="696"/>
                  </a:lnTo>
                  <a:lnTo>
                    <a:pt x="630" y="684"/>
                  </a:lnTo>
                  <a:lnTo>
                    <a:pt x="648" y="672"/>
                  </a:lnTo>
                  <a:lnTo>
                    <a:pt x="666" y="660"/>
                  </a:lnTo>
                  <a:lnTo>
                    <a:pt x="684" y="642"/>
                  </a:lnTo>
                  <a:lnTo>
                    <a:pt x="708" y="630"/>
                  </a:lnTo>
                  <a:lnTo>
                    <a:pt x="732" y="618"/>
                  </a:lnTo>
                  <a:lnTo>
                    <a:pt x="750" y="606"/>
                  </a:lnTo>
                  <a:lnTo>
                    <a:pt x="774" y="600"/>
                  </a:lnTo>
                  <a:lnTo>
                    <a:pt x="798" y="588"/>
                  </a:lnTo>
                  <a:lnTo>
                    <a:pt x="822" y="582"/>
                  </a:lnTo>
                  <a:lnTo>
                    <a:pt x="846" y="576"/>
                  </a:lnTo>
                  <a:lnTo>
                    <a:pt x="870" y="576"/>
                  </a:lnTo>
                  <a:lnTo>
                    <a:pt x="1140" y="576"/>
                  </a:lnTo>
                  <a:lnTo>
                    <a:pt x="1140" y="582"/>
                  </a:lnTo>
                  <a:lnTo>
                    <a:pt x="1128" y="588"/>
                  </a:lnTo>
                  <a:lnTo>
                    <a:pt x="1110" y="594"/>
                  </a:lnTo>
                  <a:lnTo>
                    <a:pt x="1092" y="606"/>
                  </a:lnTo>
                  <a:lnTo>
                    <a:pt x="1068" y="624"/>
                  </a:lnTo>
                  <a:lnTo>
                    <a:pt x="1050" y="642"/>
                  </a:lnTo>
                  <a:lnTo>
                    <a:pt x="1026" y="666"/>
                  </a:lnTo>
                  <a:lnTo>
                    <a:pt x="1008" y="690"/>
                  </a:lnTo>
                  <a:lnTo>
                    <a:pt x="996" y="714"/>
                  </a:lnTo>
                  <a:lnTo>
                    <a:pt x="984" y="744"/>
                  </a:lnTo>
                  <a:lnTo>
                    <a:pt x="984" y="774"/>
                  </a:lnTo>
                  <a:lnTo>
                    <a:pt x="996" y="804"/>
                  </a:lnTo>
                  <a:lnTo>
                    <a:pt x="1014" y="840"/>
                  </a:lnTo>
                  <a:lnTo>
                    <a:pt x="1044" y="876"/>
                  </a:lnTo>
                  <a:lnTo>
                    <a:pt x="1086" y="906"/>
                  </a:lnTo>
                  <a:lnTo>
                    <a:pt x="1146" y="942"/>
                  </a:lnTo>
                  <a:lnTo>
                    <a:pt x="1146" y="0"/>
                  </a:lnTo>
                  <a:lnTo>
                    <a:pt x="0" y="0"/>
                  </a:lnTo>
                  <a:lnTo>
                    <a:pt x="0" y="546"/>
                  </a:lnTo>
                  <a:lnTo>
                    <a:pt x="270" y="546"/>
                  </a:lnTo>
                  <a:lnTo>
                    <a:pt x="276" y="546"/>
                  </a:lnTo>
                  <a:lnTo>
                    <a:pt x="288" y="546"/>
                  </a:lnTo>
                  <a:lnTo>
                    <a:pt x="300" y="546"/>
                  </a:lnTo>
                  <a:lnTo>
                    <a:pt x="312" y="552"/>
                  </a:lnTo>
                  <a:lnTo>
                    <a:pt x="330" y="558"/>
                  </a:lnTo>
                  <a:lnTo>
                    <a:pt x="348" y="564"/>
                  </a:lnTo>
                  <a:lnTo>
                    <a:pt x="372" y="570"/>
                  </a:lnTo>
                  <a:lnTo>
                    <a:pt x="396" y="576"/>
                  </a:lnTo>
                  <a:lnTo>
                    <a:pt x="420" y="588"/>
                  </a:lnTo>
                  <a:lnTo>
                    <a:pt x="444" y="606"/>
                  </a:lnTo>
                  <a:lnTo>
                    <a:pt x="474" y="618"/>
                  </a:lnTo>
                  <a:lnTo>
                    <a:pt x="498" y="642"/>
                  </a:lnTo>
                  <a:lnTo>
                    <a:pt x="528" y="660"/>
                  </a:lnTo>
                  <a:lnTo>
                    <a:pt x="558" y="690"/>
                  </a:lnTo>
                  <a:lnTo>
                    <a:pt x="588" y="714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6" name="Freeform 9"/>
            <p:cNvSpPr>
              <a:spLocks/>
            </p:cNvSpPr>
            <p:nvPr/>
          </p:nvSpPr>
          <p:spPr bwMode="auto">
            <a:xfrm>
              <a:off x="3555" y="2517"/>
              <a:ext cx="180" cy="366"/>
            </a:xfrm>
            <a:custGeom>
              <a:avLst/>
              <a:gdLst>
                <a:gd name="T0" fmla="*/ 0 w 180"/>
                <a:gd name="T1" fmla="*/ 0 h 366"/>
                <a:gd name="T2" fmla="*/ 0 w 180"/>
                <a:gd name="T3" fmla="*/ 366 h 366"/>
                <a:gd name="T4" fmla="*/ 6 w 180"/>
                <a:gd name="T5" fmla="*/ 366 h 366"/>
                <a:gd name="T6" fmla="*/ 12 w 180"/>
                <a:gd name="T7" fmla="*/ 366 h 366"/>
                <a:gd name="T8" fmla="*/ 18 w 180"/>
                <a:gd name="T9" fmla="*/ 360 h 366"/>
                <a:gd name="T10" fmla="*/ 30 w 180"/>
                <a:gd name="T11" fmla="*/ 360 h 366"/>
                <a:gd name="T12" fmla="*/ 36 w 180"/>
                <a:gd name="T13" fmla="*/ 354 h 366"/>
                <a:gd name="T14" fmla="*/ 48 w 180"/>
                <a:gd name="T15" fmla="*/ 354 h 366"/>
                <a:gd name="T16" fmla="*/ 60 w 180"/>
                <a:gd name="T17" fmla="*/ 348 h 366"/>
                <a:gd name="T18" fmla="*/ 72 w 180"/>
                <a:gd name="T19" fmla="*/ 342 h 366"/>
                <a:gd name="T20" fmla="*/ 84 w 180"/>
                <a:gd name="T21" fmla="*/ 336 h 366"/>
                <a:gd name="T22" fmla="*/ 96 w 180"/>
                <a:gd name="T23" fmla="*/ 330 h 366"/>
                <a:gd name="T24" fmla="*/ 108 w 180"/>
                <a:gd name="T25" fmla="*/ 318 h 366"/>
                <a:gd name="T26" fmla="*/ 120 w 180"/>
                <a:gd name="T27" fmla="*/ 312 h 366"/>
                <a:gd name="T28" fmla="*/ 132 w 180"/>
                <a:gd name="T29" fmla="*/ 306 h 366"/>
                <a:gd name="T30" fmla="*/ 144 w 180"/>
                <a:gd name="T31" fmla="*/ 294 h 366"/>
                <a:gd name="T32" fmla="*/ 150 w 180"/>
                <a:gd name="T33" fmla="*/ 282 h 366"/>
                <a:gd name="T34" fmla="*/ 162 w 180"/>
                <a:gd name="T35" fmla="*/ 270 h 366"/>
                <a:gd name="T36" fmla="*/ 168 w 180"/>
                <a:gd name="T37" fmla="*/ 264 h 366"/>
                <a:gd name="T38" fmla="*/ 174 w 180"/>
                <a:gd name="T39" fmla="*/ 252 h 366"/>
                <a:gd name="T40" fmla="*/ 180 w 180"/>
                <a:gd name="T41" fmla="*/ 234 h 366"/>
                <a:gd name="T42" fmla="*/ 180 w 180"/>
                <a:gd name="T43" fmla="*/ 222 h 366"/>
                <a:gd name="T44" fmla="*/ 180 w 180"/>
                <a:gd name="T45" fmla="*/ 210 h 366"/>
                <a:gd name="T46" fmla="*/ 180 w 180"/>
                <a:gd name="T47" fmla="*/ 192 h 366"/>
                <a:gd name="T48" fmla="*/ 180 w 180"/>
                <a:gd name="T49" fmla="*/ 180 h 366"/>
                <a:gd name="T50" fmla="*/ 168 w 180"/>
                <a:gd name="T51" fmla="*/ 162 h 366"/>
                <a:gd name="T52" fmla="*/ 162 w 180"/>
                <a:gd name="T53" fmla="*/ 144 h 366"/>
                <a:gd name="T54" fmla="*/ 150 w 180"/>
                <a:gd name="T55" fmla="*/ 126 h 366"/>
                <a:gd name="T56" fmla="*/ 132 w 180"/>
                <a:gd name="T57" fmla="*/ 108 h 366"/>
                <a:gd name="T58" fmla="*/ 114 w 180"/>
                <a:gd name="T59" fmla="*/ 84 h 366"/>
                <a:gd name="T60" fmla="*/ 90 w 180"/>
                <a:gd name="T61" fmla="*/ 66 h 366"/>
                <a:gd name="T62" fmla="*/ 66 w 180"/>
                <a:gd name="T63" fmla="*/ 48 h 366"/>
                <a:gd name="T64" fmla="*/ 36 w 180"/>
                <a:gd name="T65" fmla="*/ 24 h 366"/>
                <a:gd name="T66" fmla="*/ 0 w 180"/>
                <a:gd name="T67" fmla="*/ 0 h 36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80"/>
                <a:gd name="T103" fmla="*/ 0 h 366"/>
                <a:gd name="T104" fmla="*/ 180 w 180"/>
                <a:gd name="T105" fmla="*/ 366 h 36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80" h="366">
                  <a:moveTo>
                    <a:pt x="0" y="0"/>
                  </a:moveTo>
                  <a:lnTo>
                    <a:pt x="0" y="366"/>
                  </a:lnTo>
                  <a:lnTo>
                    <a:pt x="6" y="366"/>
                  </a:lnTo>
                  <a:lnTo>
                    <a:pt x="12" y="366"/>
                  </a:lnTo>
                  <a:lnTo>
                    <a:pt x="18" y="360"/>
                  </a:lnTo>
                  <a:lnTo>
                    <a:pt x="30" y="360"/>
                  </a:lnTo>
                  <a:lnTo>
                    <a:pt x="36" y="354"/>
                  </a:lnTo>
                  <a:lnTo>
                    <a:pt x="48" y="354"/>
                  </a:lnTo>
                  <a:lnTo>
                    <a:pt x="60" y="348"/>
                  </a:lnTo>
                  <a:lnTo>
                    <a:pt x="72" y="342"/>
                  </a:lnTo>
                  <a:lnTo>
                    <a:pt x="84" y="336"/>
                  </a:lnTo>
                  <a:lnTo>
                    <a:pt x="96" y="330"/>
                  </a:lnTo>
                  <a:lnTo>
                    <a:pt x="108" y="318"/>
                  </a:lnTo>
                  <a:lnTo>
                    <a:pt x="120" y="312"/>
                  </a:lnTo>
                  <a:lnTo>
                    <a:pt x="132" y="306"/>
                  </a:lnTo>
                  <a:lnTo>
                    <a:pt x="144" y="294"/>
                  </a:lnTo>
                  <a:lnTo>
                    <a:pt x="150" y="282"/>
                  </a:lnTo>
                  <a:lnTo>
                    <a:pt x="162" y="270"/>
                  </a:lnTo>
                  <a:lnTo>
                    <a:pt x="168" y="264"/>
                  </a:lnTo>
                  <a:lnTo>
                    <a:pt x="174" y="252"/>
                  </a:lnTo>
                  <a:lnTo>
                    <a:pt x="180" y="234"/>
                  </a:lnTo>
                  <a:lnTo>
                    <a:pt x="180" y="222"/>
                  </a:lnTo>
                  <a:lnTo>
                    <a:pt x="180" y="210"/>
                  </a:lnTo>
                  <a:lnTo>
                    <a:pt x="180" y="192"/>
                  </a:lnTo>
                  <a:lnTo>
                    <a:pt x="180" y="180"/>
                  </a:lnTo>
                  <a:lnTo>
                    <a:pt x="168" y="162"/>
                  </a:lnTo>
                  <a:lnTo>
                    <a:pt x="162" y="144"/>
                  </a:lnTo>
                  <a:lnTo>
                    <a:pt x="150" y="126"/>
                  </a:lnTo>
                  <a:lnTo>
                    <a:pt x="132" y="108"/>
                  </a:lnTo>
                  <a:lnTo>
                    <a:pt x="114" y="84"/>
                  </a:lnTo>
                  <a:lnTo>
                    <a:pt x="90" y="66"/>
                  </a:lnTo>
                  <a:lnTo>
                    <a:pt x="66" y="48"/>
                  </a:lnTo>
                  <a:lnTo>
                    <a:pt x="36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7" name="Rectangle 10"/>
            <p:cNvSpPr>
              <a:spLocks noChangeArrowheads="1"/>
            </p:cNvSpPr>
            <p:nvPr/>
          </p:nvSpPr>
          <p:spPr bwMode="auto">
            <a:xfrm>
              <a:off x="3555" y="2001"/>
              <a:ext cx="1146" cy="1116"/>
            </a:xfrm>
            <a:prstGeom prst="rect">
              <a:avLst/>
            </a:prstGeom>
            <a:solidFill>
              <a:srgbClr val="0A05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8" name="Rectangle 11"/>
            <p:cNvSpPr>
              <a:spLocks noChangeArrowheads="1"/>
            </p:cNvSpPr>
            <p:nvPr/>
          </p:nvSpPr>
          <p:spPr bwMode="auto">
            <a:xfrm>
              <a:off x="3555" y="2031"/>
              <a:ext cx="1146" cy="1086"/>
            </a:xfrm>
            <a:prstGeom prst="rect">
              <a:avLst/>
            </a:prstGeom>
            <a:solidFill>
              <a:srgbClr val="1407E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9" name="Rectangle 12"/>
            <p:cNvSpPr>
              <a:spLocks noChangeArrowheads="1"/>
            </p:cNvSpPr>
            <p:nvPr/>
          </p:nvSpPr>
          <p:spPr bwMode="auto">
            <a:xfrm>
              <a:off x="3555" y="2055"/>
              <a:ext cx="1146" cy="1062"/>
            </a:xfrm>
            <a:prstGeom prst="rect">
              <a:avLst/>
            </a:prstGeom>
            <a:solidFill>
              <a:srgbClr val="1C0A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" name="Rectangle 13"/>
            <p:cNvSpPr>
              <a:spLocks noChangeArrowheads="1"/>
            </p:cNvSpPr>
            <p:nvPr/>
          </p:nvSpPr>
          <p:spPr bwMode="auto">
            <a:xfrm>
              <a:off x="3555" y="2085"/>
              <a:ext cx="1146" cy="1032"/>
            </a:xfrm>
            <a:prstGeom prst="rect">
              <a:avLst/>
            </a:prstGeom>
            <a:solidFill>
              <a:srgbClr val="260FD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1" name="Rectangle 14"/>
            <p:cNvSpPr>
              <a:spLocks noChangeArrowheads="1"/>
            </p:cNvSpPr>
            <p:nvPr/>
          </p:nvSpPr>
          <p:spPr bwMode="auto">
            <a:xfrm>
              <a:off x="3555" y="2115"/>
              <a:ext cx="1146" cy="1002"/>
            </a:xfrm>
            <a:prstGeom prst="rect">
              <a:avLst/>
            </a:prstGeom>
            <a:solidFill>
              <a:srgbClr val="3011D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2" name="Rectangle 15"/>
            <p:cNvSpPr>
              <a:spLocks noChangeArrowheads="1"/>
            </p:cNvSpPr>
            <p:nvPr/>
          </p:nvSpPr>
          <p:spPr bwMode="auto">
            <a:xfrm>
              <a:off x="3555" y="2145"/>
              <a:ext cx="1146" cy="972"/>
            </a:xfrm>
            <a:prstGeom prst="rect">
              <a:avLst/>
            </a:prstGeom>
            <a:solidFill>
              <a:srgbClr val="3A16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3" name="Rectangle 16"/>
            <p:cNvSpPr>
              <a:spLocks noChangeArrowheads="1"/>
            </p:cNvSpPr>
            <p:nvPr/>
          </p:nvSpPr>
          <p:spPr bwMode="auto">
            <a:xfrm>
              <a:off x="3555" y="2175"/>
              <a:ext cx="1146" cy="942"/>
            </a:xfrm>
            <a:prstGeom prst="rect">
              <a:avLst/>
            </a:prstGeom>
            <a:solidFill>
              <a:srgbClr val="4419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4" name="Rectangle 17"/>
            <p:cNvSpPr>
              <a:spLocks noChangeArrowheads="1"/>
            </p:cNvSpPr>
            <p:nvPr/>
          </p:nvSpPr>
          <p:spPr bwMode="auto">
            <a:xfrm>
              <a:off x="3555" y="2199"/>
              <a:ext cx="1146" cy="918"/>
            </a:xfrm>
            <a:prstGeom prst="rect">
              <a:avLst/>
            </a:prstGeom>
            <a:solidFill>
              <a:srgbClr val="4F1C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5" name="Rectangle 18"/>
            <p:cNvSpPr>
              <a:spLocks noChangeArrowheads="1"/>
            </p:cNvSpPr>
            <p:nvPr/>
          </p:nvSpPr>
          <p:spPr bwMode="auto">
            <a:xfrm>
              <a:off x="3555" y="2229"/>
              <a:ext cx="1146" cy="888"/>
            </a:xfrm>
            <a:prstGeom prst="rect">
              <a:avLst/>
            </a:prstGeom>
            <a:solidFill>
              <a:srgbClr val="5921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6" name="Rectangle 19"/>
            <p:cNvSpPr>
              <a:spLocks noChangeArrowheads="1"/>
            </p:cNvSpPr>
            <p:nvPr/>
          </p:nvSpPr>
          <p:spPr bwMode="auto">
            <a:xfrm>
              <a:off x="3555" y="2259"/>
              <a:ext cx="1146" cy="858"/>
            </a:xfrm>
            <a:prstGeom prst="rect">
              <a:avLst/>
            </a:prstGeom>
            <a:solidFill>
              <a:srgbClr val="6023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7" name="Rectangle 20"/>
            <p:cNvSpPr>
              <a:spLocks noChangeArrowheads="1"/>
            </p:cNvSpPr>
            <p:nvPr/>
          </p:nvSpPr>
          <p:spPr bwMode="auto">
            <a:xfrm>
              <a:off x="3555" y="2289"/>
              <a:ext cx="1146" cy="828"/>
            </a:xfrm>
            <a:prstGeom prst="rect">
              <a:avLst/>
            </a:prstGeom>
            <a:solidFill>
              <a:srgbClr val="6B28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8" name="Rectangle 21"/>
            <p:cNvSpPr>
              <a:spLocks noChangeArrowheads="1"/>
            </p:cNvSpPr>
            <p:nvPr/>
          </p:nvSpPr>
          <p:spPr bwMode="auto">
            <a:xfrm>
              <a:off x="3555" y="2319"/>
              <a:ext cx="1146" cy="798"/>
            </a:xfrm>
            <a:prstGeom prst="rect">
              <a:avLst/>
            </a:prstGeom>
            <a:solidFill>
              <a:srgbClr val="752B9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9" name="Rectangle 22"/>
            <p:cNvSpPr>
              <a:spLocks noChangeArrowheads="1"/>
            </p:cNvSpPr>
            <p:nvPr/>
          </p:nvSpPr>
          <p:spPr bwMode="auto">
            <a:xfrm>
              <a:off x="3555" y="2343"/>
              <a:ext cx="1146" cy="774"/>
            </a:xfrm>
            <a:prstGeom prst="rect">
              <a:avLst/>
            </a:prstGeom>
            <a:solidFill>
              <a:srgbClr val="7F2D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0" name="Rectangle 23"/>
            <p:cNvSpPr>
              <a:spLocks noChangeArrowheads="1"/>
            </p:cNvSpPr>
            <p:nvPr/>
          </p:nvSpPr>
          <p:spPr bwMode="auto">
            <a:xfrm>
              <a:off x="3555" y="2373"/>
              <a:ext cx="1146" cy="744"/>
            </a:xfrm>
            <a:prstGeom prst="rect">
              <a:avLst/>
            </a:prstGeom>
            <a:solidFill>
              <a:srgbClr val="8933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1" name="Rectangle 24"/>
            <p:cNvSpPr>
              <a:spLocks noChangeArrowheads="1"/>
            </p:cNvSpPr>
            <p:nvPr/>
          </p:nvSpPr>
          <p:spPr bwMode="auto">
            <a:xfrm>
              <a:off x="3555" y="2403"/>
              <a:ext cx="1146" cy="714"/>
            </a:xfrm>
            <a:prstGeom prst="rect">
              <a:avLst/>
            </a:prstGeom>
            <a:solidFill>
              <a:srgbClr val="9335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2" name="Rectangle 25"/>
            <p:cNvSpPr>
              <a:spLocks noChangeArrowheads="1"/>
            </p:cNvSpPr>
            <p:nvPr/>
          </p:nvSpPr>
          <p:spPr bwMode="auto">
            <a:xfrm>
              <a:off x="3555" y="2433"/>
              <a:ext cx="1146" cy="684"/>
            </a:xfrm>
            <a:prstGeom prst="rect">
              <a:avLst/>
            </a:prstGeom>
            <a:solidFill>
              <a:srgbClr val="9E3A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3" name="Rectangle 26"/>
            <p:cNvSpPr>
              <a:spLocks noChangeArrowheads="1"/>
            </p:cNvSpPr>
            <p:nvPr/>
          </p:nvSpPr>
          <p:spPr bwMode="auto">
            <a:xfrm>
              <a:off x="3555" y="2463"/>
              <a:ext cx="1146" cy="654"/>
            </a:xfrm>
            <a:prstGeom prst="rect">
              <a:avLst/>
            </a:prstGeom>
            <a:solidFill>
              <a:srgbClr val="A53D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4" name="Rectangle 27"/>
            <p:cNvSpPr>
              <a:spLocks noChangeArrowheads="1"/>
            </p:cNvSpPr>
            <p:nvPr/>
          </p:nvSpPr>
          <p:spPr bwMode="auto">
            <a:xfrm>
              <a:off x="3555" y="2487"/>
              <a:ext cx="1146" cy="630"/>
            </a:xfrm>
            <a:prstGeom prst="rect">
              <a:avLst/>
            </a:prstGeom>
            <a:solidFill>
              <a:srgbClr val="AF3F5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5" name="Rectangle 28"/>
            <p:cNvSpPr>
              <a:spLocks noChangeArrowheads="1"/>
            </p:cNvSpPr>
            <p:nvPr/>
          </p:nvSpPr>
          <p:spPr bwMode="auto">
            <a:xfrm>
              <a:off x="3555" y="2517"/>
              <a:ext cx="1146" cy="600"/>
            </a:xfrm>
            <a:prstGeom prst="rect">
              <a:avLst/>
            </a:prstGeom>
            <a:solidFill>
              <a:srgbClr val="BA445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6" name="Rectangle 29"/>
            <p:cNvSpPr>
              <a:spLocks noChangeArrowheads="1"/>
            </p:cNvSpPr>
            <p:nvPr/>
          </p:nvSpPr>
          <p:spPr bwMode="auto">
            <a:xfrm>
              <a:off x="3555" y="2547"/>
              <a:ext cx="1146" cy="570"/>
            </a:xfrm>
            <a:prstGeom prst="rect">
              <a:avLst/>
            </a:prstGeom>
            <a:solidFill>
              <a:srgbClr val="C4494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7" name="Rectangle 30"/>
            <p:cNvSpPr>
              <a:spLocks noChangeArrowheads="1"/>
            </p:cNvSpPr>
            <p:nvPr/>
          </p:nvSpPr>
          <p:spPr bwMode="auto">
            <a:xfrm>
              <a:off x="3555" y="2577"/>
              <a:ext cx="1146" cy="540"/>
            </a:xfrm>
            <a:prstGeom prst="rect">
              <a:avLst/>
            </a:prstGeom>
            <a:solidFill>
              <a:srgbClr val="CE4C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8" name="Rectangle 31"/>
            <p:cNvSpPr>
              <a:spLocks noChangeArrowheads="1"/>
            </p:cNvSpPr>
            <p:nvPr/>
          </p:nvSpPr>
          <p:spPr bwMode="auto">
            <a:xfrm>
              <a:off x="3555" y="2601"/>
              <a:ext cx="1146" cy="516"/>
            </a:xfrm>
            <a:prstGeom prst="rect">
              <a:avLst/>
            </a:prstGeom>
            <a:solidFill>
              <a:srgbClr val="D84F3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9" name="Rectangle 32"/>
            <p:cNvSpPr>
              <a:spLocks noChangeArrowheads="1"/>
            </p:cNvSpPr>
            <p:nvPr/>
          </p:nvSpPr>
          <p:spPr bwMode="auto">
            <a:xfrm>
              <a:off x="3555" y="2631"/>
              <a:ext cx="1146" cy="486"/>
            </a:xfrm>
            <a:prstGeom prst="rect">
              <a:avLst/>
            </a:prstGeom>
            <a:solidFill>
              <a:srgbClr val="E2543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0" name="Rectangle 33"/>
            <p:cNvSpPr>
              <a:spLocks noChangeArrowheads="1"/>
            </p:cNvSpPr>
            <p:nvPr/>
          </p:nvSpPr>
          <p:spPr bwMode="auto">
            <a:xfrm>
              <a:off x="3555" y="2661"/>
              <a:ext cx="1146" cy="456"/>
            </a:xfrm>
            <a:prstGeom prst="rect">
              <a:avLst/>
            </a:prstGeom>
            <a:solidFill>
              <a:srgbClr val="EA562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1" name="Rectangle 34"/>
            <p:cNvSpPr>
              <a:spLocks noChangeArrowheads="1"/>
            </p:cNvSpPr>
            <p:nvPr/>
          </p:nvSpPr>
          <p:spPr bwMode="auto">
            <a:xfrm>
              <a:off x="3555" y="2691"/>
              <a:ext cx="1146" cy="426"/>
            </a:xfrm>
            <a:prstGeom prst="rect">
              <a:avLst/>
            </a:prstGeom>
            <a:solidFill>
              <a:srgbClr val="F45B2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2" name="Freeform 35"/>
            <p:cNvSpPr>
              <a:spLocks/>
            </p:cNvSpPr>
            <p:nvPr/>
          </p:nvSpPr>
          <p:spPr bwMode="auto">
            <a:xfrm>
              <a:off x="3555" y="2721"/>
              <a:ext cx="276" cy="264"/>
            </a:xfrm>
            <a:custGeom>
              <a:avLst/>
              <a:gdLst>
                <a:gd name="T0" fmla="*/ 0 w 276"/>
                <a:gd name="T1" fmla="*/ 0 h 264"/>
                <a:gd name="T2" fmla="*/ 0 w 276"/>
                <a:gd name="T3" fmla="*/ 264 h 264"/>
                <a:gd name="T4" fmla="*/ 276 w 276"/>
                <a:gd name="T5" fmla="*/ 0 h 264"/>
                <a:gd name="T6" fmla="*/ 0 w 276"/>
                <a:gd name="T7" fmla="*/ 0 h 2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6"/>
                <a:gd name="T13" fmla="*/ 0 h 264"/>
                <a:gd name="T14" fmla="*/ 276 w 276"/>
                <a:gd name="T15" fmla="*/ 264 h 2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6" h="264">
                  <a:moveTo>
                    <a:pt x="0" y="0"/>
                  </a:moveTo>
                  <a:lnTo>
                    <a:pt x="0" y="264"/>
                  </a:lnTo>
                  <a:lnTo>
                    <a:pt x="27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5E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3" name="Freeform 36"/>
            <p:cNvSpPr>
              <a:spLocks/>
            </p:cNvSpPr>
            <p:nvPr/>
          </p:nvSpPr>
          <p:spPr bwMode="auto">
            <a:xfrm>
              <a:off x="4401" y="2721"/>
              <a:ext cx="300" cy="240"/>
            </a:xfrm>
            <a:custGeom>
              <a:avLst/>
              <a:gdLst>
                <a:gd name="T0" fmla="*/ 300 w 300"/>
                <a:gd name="T1" fmla="*/ 0 h 240"/>
                <a:gd name="T2" fmla="*/ 0 w 300"/>
                <a:gd name="T3" fmla="*/ 0 h 240"/>
                <a:gd name="T4" fmla="*/ 300 w 300"/>
                <a:gd name="T5" fmla="*/ 240 h 240"/>
                <a:gd name="T6" fmla="*/ 300 w 300"/>
                <a:gd name="T7" fmla="*/ 0 h 2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0"/>
                <a:gd name="T13" fmla="*/ 0 h 240"/>
                <a:gd name="T14" fmla="*/ 300 w 300"/>
                <a:gd name="T15" fmla="*/ 240 h 2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0" h="240">
                  <a:moveTo>
                    <a:pt x="300" y="0"/>
                  </a:moveTo>
                  <a:lnTo>
                    <a:pt x="0" y="0"/>
                  </a:lnTo>
                  <a:lnTo>
                    <a:pt x="300" y="240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FF5E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4" name="Freeform 37"/>
            <p:cNvSpPr>
              <a:spLocks/>
            </p:cNvSpPr>
            <p:nvPr/>
          </p:nvSpPr>
          <p:spPr bwMode="auto">
            <a:xfrm>
              <a:off x="3555" y="2517"/>
              <a:ext cx="180" cy="366"/>
            </a:xfrm>
            <a:custGeom>
              <a:avLst/>
              <a:gdLst>
                <a:gd name="T0" fmla="*/ 0 w 180"/>
                <a:gd name="T1" fmla="*/ 0 h 366"/>
                <a:gd name="T2" fmla="*/ 0 w 180"/>
                <a:gd name="T3" fmla="*/ 366 h 366"/>
                <a:gd name="T4" fmla="*/ 0 w 180"/>
                <a:gd name="T5" fmla="*/ 366 h 366"/>
                <a:gd name="T6" fmla="*/ 6 w 180"/>
                <a:gd name="T7" fmla="*/ 366 h 366"/>
                <a:gd name="T8" fmla="*/ 18 w 180"/>
                <a:gd name="T9" fmla="*/ 360 h 366"/>
                <a:gd name="T10" fmla="*/ 30 w 180"/>
                <a:gd name="T11" fmla="*/ 360 h 366"/>
                <a:gd name="T12" fmla="*/ 42 w 180"/>
                <a:gd name="T13" fmla="*/ 354 h 366"/>
                <a:gd name="T14" fmla="*/ 54 w 180"/>
                <a:gd name="T15" fmla="*/ 348 h 366"/>
                <a:gd name="T16" fmla="*/ 72 w 180"/>
                <a:gd name="T17" fmla="*/ 342 h 366"/>
                <a:gd name="T18" fmla="*/ 90 w 180"/>
                <a:gd name="T19" fmla="*/ 330 h 366"/>
                <a:gd name="T20" fmla="*/ 108 w 180"/>
                <a:gd name="T21" fmla="*/ 324 h 366"/>
                <a:gd name="T22" fmla="*/ 126 w 180"/>
                <a:gd name="T23" fmla="*/ 312 h 366"/>
                <a:gd name="T24" fmla="*/ 138 w 180"/>
                <a:gd name="T25" fmla="*/ 300 h 366"/>
                <a:gd name="T26" fmla="*/ 150 w 180"/>
                <a:gd name="T27" fmla="*/ 282 h 366"/>
                <a:gd name="T28" fmla="*/ 162 w 180"/>
                <a:gd name="T29" fmla="*/ 270 h 366"/>
                <a:gd name="T30" fmla="*/ 174 w 180"/>
                <a:gd name="T31" fmla="*/ 252 h 366"/>
                <a:gd name="T32" fmla="*/ 180 w 180"/>
                <a:gd name="T33" fmla="*/ 234 h 366"/>
                <a:gd name="T34" fmla="*/ 180 w 180"/>
                <a:gd name="T35" fmla="*/ 210 h 366"/>
                <a:gd name="T36" fmla="*/ 180 w 180"/>
                <a:gd name="T37" fmla="*/ 210 h 366"/>
                <a:gd name="T38" fmla="*/ 180 w 180"/>
                <a:gd name="T39" fmla="*/ 210 h 366"/>
                <a:gd name="T40" fmla="*/ 180 w 180"/>
                <a:gd name="T41" fmla="*/ 204 h 366"/>
                <a:gd name="T42" fmla="*/ 180 w 180"/>
                <a:gd name="T43" fmla="*/ 198 h 366"/>
                <a:gd name="T44" fmla="*/ 180 w 180"/>
                <a:gd name="T45" fmla="*/ 186 h 366"/>
                <a:gd name="T46" fmla="*/ 180 w 180"/>
                <a:gd name="T47" fmla="*/ 180 h 366"/>
                <a:gd name="T48" fmla="*/ 174 w 180"/>
                <a:gd name="T49" fmla="*/ 168 h 366"/>
                <a:gd name="T50" fmla="*/ 168 w 180"/>
                <a:gd name="T51" fmla="*/ 156 h 366"/>
                <a:gd name="T52" fmla="*/ 156 w 180"/>
                <a:gd name="T53" fmla="*/ 138 h 366"/>
                <a:gd name="T54" fmla="*/ 144 w 180"/>
                <a:gd name="T55" fmla="*/ 120 h 366"/>
                <a:gd name="T56" fmla="*/ 132 w 180"/>
                <a:gd name="T57" fmla="*/ 108 h 366"/>
                <a:gd name="T58" fmla="*/ 114 w 180"/>
                <a:gd name="T59" fmla="*/ 84 h 366"/>
                <a:gd name="T60" fmla="*/ 90 w 180"/>
                <a:gd name="T61" fmla="*/ 66 h 366"/>
                <a:gd name="T62" fmla="*/ 66 w 180"/>
                <a:gd name="T63" fmla="*/ 48 h 366"/>
                <a:gd name="T64" fmla="*/ 36 w 180"/>
                <a:gd name="T65" fmla="*/ 24 h 366"/>
                <a:gd name="T66" fmla="*/ 0 w 180"/>
                <a:gd name="T67" fmla="*/ 0 h 36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80"/>
                <a:gd name="T103" fmla="*/ 0 h 366"/>
                <a:gd name="T104" fmla="*/ 180 w 180"/>
                <a:gd name="T105" fmla="*/ 366 h 36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80" h="366">
                  <a:moveTo>
                    <a:pt x="0" y="0"/>
                  </a:moveTo>
                  <a:lnTo>
                    <a:pt x="0" y="366"/>
                  </a:lnTo>
                  <a:lnTo>
                    <a:pt x="6" y="366"/>
                  </a:lnTo>
                  <a:lnTo>
                    <a:pt x="18" y="360"/>
                  </a:lnTo>
                  <a:lnTo>
                    <a:pt x="30" y="360"/>
                  </a:lnTo>
                  <a:lnTo>
                    <a:pt x="42" y="354"/>
                  </a:lnTo>
                  <a:lnTo>
                    <a:pt x="54" y="348"/>
                  </a:lnTo>
                  <a:lnTo>
                    <a:pt x="72" y="342"/>
                  </a:lnTo>
                  <a:lnTo>
                    <a:pt x="90" y="330"/>
                  </a:lnTo>
                  <a:lnTo>
                    <a:pt x="108" y="324"/>
                  </a:lnTo>
                  <a:lnTo>
                    <a:pt x="126" y="312"/>
                  </a:lnTo>
                  <a:lnTo>
                    <a:pt x="138" y="300"/>
                  </a:lnTo>
                  <a:lnTo>
                    <a:pt x="150" y="282"/>
                  </a:lnTo>
                  <a:lnTo>
                    <a:pt x="162" y="270"/>
                  </a:lnTo>
                  <a:lnTo>
                    <a:pt x="174" y="252"/>
                  </a:lnTo>
                  <a:lnTo>
                    <a:pt x="180" y="234"/>
                  </a:lnTo>
                  <a:lnTo>
                    <a:pt x="180" y="210"/>
                  </a:lnTo>
                  <a:lnTo>
                    <a:pt x="180" y="204"/>
                  </a:lnTo>
                  <a:lnTo>
                    <a:pt x="180" y="198"/>
                  </a:lnTo>
                  <a:lnTo>
                    <a:pt x="180" y="186"/>
                  </a:lnTo>
                  <a:lnTo>
                    <a:pt x="180" y="180"/>
                  </a:lnTo>
                  <a:lnTo>
                    <a:pt x="174" y="168"/>
                  </a:lnTo>
                  <a:lnTo>
                    <a:pt x="168" y="156"/>
                  </a:lnTo>
                  <a:lnTo>
                    <a:pt x="156" y="138"/>
                  </a:lnTo>
                  <a:lnTo>
                    <a:pt x="144" y="120"/>
                  </a:lnTo>
                  <a:lnTo>
                    <a:pt x="132" y="108"/>
                  </a:lnTo>
                  <a:lnTo>
                    <a:pt x="114" y="84"/>
                  </a:lnTo>
                  <a:lnTo>
                    <a:pt x="90" y="66"/>
                  </a:lnTo>
                  <a:lnTo>
                    <a:pt x="66" y="48"/>
                  </a:lnTo>
                  <a:lnTo>
                    <a:pt x="36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5" name="Freeform 38"/>
            <p:cNvSpPr>
              <a:spLocks/>
            </p:cNvSpPr>
            <p:nvPr/>
          </p:nvSpPr>
          <p:spPr bwMode="auto">
            <a:xfrm>
              <a:off x="3843" y="2511"/>
              <a:ext cx="570" cy="264"/>
            </a:xfrm>
            <a:custGeom>
              <a:avLst/>
              <a:gdLst>
                <a:gd name="T0" fmla="*/ 0 w 570"/>
                <a:gd name="T1" fmla="*/ 6 h 264"/>
                <a:gd name="T2" fmla="*/ 0 w 570"/>
                <a:gd name="T3" fmla="*/ 6 h 264"/>
                <a:gd name="T4" fmla="*/ 6 w 570"/>
                <a:gd name="T5" fmla="*/ 6 h 264"/>
                <a:gd name="T6" fmla="*/ 12 w 570"/>
                <a:gd name="T7" fmla="*/ 6 h 264"/>
                <a:gd name="T8" fmla="*/ 18 w 570"/>
                <a:gd name="T9" fmla="*/ 6 h 264"/>
                <a:gd name="T10" fmla="*/ 30 w 570"/>
                <a:gd name="T11" fmla="*/ 6 h 264"/>
                <a:gd name="T12" fmla="*/ 42 w 570"/>
                <a:gd name="T13" fmla="*/ 6 h 264"/>
                <a:gd name="T14" fmla="*/ 60 w 570"/>
                <a:gd name="T15" fmla="*/ 6 h 264"/>
                <a:gd name="T16" fmla="*/ 72 w 570"/>
                <a:gd name="T17" fmla="*/ 6 h 264"/>
                <a:gd name="T18" fmla="*/ 90 w 570"/>
                <a:gd name="T19" fmla="*/ 6 h 264"/>
                <a:gd name="T20" fmla="*/ 114 w 570"/>
                <a:gd name="T21" fmla="*/ 6 h 264"/>
                <a:gd name="T22" fmla="*/ 132 w 570"/>
                <a:gd name="T23" fmla="*/ 6 h 264"/>
                <a:gd name="T24" fmla="*/ 156 w 570"/>
                <a:gd name="T25" fmla="*/ 0 h 264"/>
                <a:gd name="T26" fmla="*/ 174 w 570"/>
                <a:gd name="T27" fmla="*/ 0 h 264"/>
                <a:gd name="T28" fmla="*/ 198 w 570"/>
                <a:gd name="T29" fmla="*/ 6 h 264"/>
                <a:gd name="T30" fmla="*/ 222 w 570"/>
                <a:gd name="T31" fmla="*/ 6 h 264"/>
                <a:gd name="T32" fmla="*/ 246 w 570"/>
                <a:gd name="T33" fmla="*/ 6 h 264"/>
                <a:gd name="T34" fmla="*/ 270 w 570"/>
                <a:gd name="T35" fmla="*/ 6 h 264"/>
                <a:gd name="T36" fmla="*/ 294 w 570"/>
                <a:gd name="T37" fmla="*/ 6 h 264"/>
                <a:gd name="T38" fmla="*/ 324 w 570"/>
                <a:gd name="T39" fmla="*/ 6 h 264"/>
                <a:gd name="T40" fmla="*/ 348 w 570"/>
                <a:gd name="T41" fmla="*/ 6 h 264"/>
                <a:gd name="T42" fmla="*/ 372 w 570"/>
                <a:gd name="T43" fmla="*/ 6 h 264"/>
                <a:gd name="T44" fmla="*/ 396 w 570"/>
                <a:gd name="T45" fmla="*/ 6 h 264"/>
                <a:gd name="T46" fmla="*/ 414 w 570"/>
                <a:gd name="T47" fmla="*/ 12 h 264"/>
                <a:gd name="T48" fmla="*/ 438 w 570"/>
                <a:gd name="T49" fmla="*/ 12 h 264"/>
                <a:gd name="T50" fmla="*/ 462 w 570"/>
                <a:gd name="T51" fmla="*/ 12 h 264"/>
                <a:gd name="T52" fmla="*/ 480 w 570"/>
                <a:gd name="T53" fmla="*/ 18 h 264"/>
                <a:gd name="T54" fmla="*/ 498 w 570"/>
                <a:gd name="T55" fmla="*/ 18 h 264"/>
                <a:gd name="T56" fmla="*/ 516 w 570"/>
                <a:gd name="T57" fmla="*/ 18 h 264"/>
                <a:gd name="T58" fmla="*/ 534 w 570"/>
                <a:gd name="T59" fmla="*/ 24 h 264"/>
                <a:gd name="T60" fmla="*/ 546 w 570"/>
                <a:gd name="T61" fmla="*/ 30 h 264"/>
                <a:gd name="T62" fmla="*/ 558 w 570"/>
                <a:gd name="T63" fmla="*/ 30 h 264"/>
                <a:gd name="T64" fmla="*/ 570 w 570"/>
                <a:gd name="T65" fmla="*/ 36 h 264"/>
                <a:gd name="T66" fmla="*/ 474 w 570"/>
                <a:gd name="T67" fmla="*/ 210 h 264"/>
                <a:gd name="T68" fmla="*/ 300 w 570"/>
                <a:gd name="T69" fmla="*/ 264 h 264"/>
                <a:gd name="T70" fmla="*/ 0 w 570"/>
                <a:gd name="T71" fmla="*/ 6 h 26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70"/>
                <a:gd name="T109" fmla="*/ 0 h 264"/>
                <a:gd name="T110" fmla="*/ 570 w 570"/>
                <a:gd name="T111" fmla="*/ 264 h 26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70" h="264">
                  <a:moveTo>
                    <a:pt x="0" y="6"/>
                  </a:moveTo>
                  <a:lnTo>
                    <a:pt x="0" y="6"/>
                  </a:lnTo>
                  <a:lnTo>
                    <a:pt x="6" y="6"/>
                  </a:lnTo>
                  <a:lnTo>
                    <a:pt x="12" y="6"/>
                  </a:lnTo>
                  <a:lnTo>
                    <a:pt x="18" y="6"/>
                  </a:lnTo>
                  <a:lnTo>
                    <a:pt x="30" y="6"/>
                  </a:lnTo>
                  <a:lnTo>
                    <a:pt x="42" y="6"/>
                  </a:lnTo>
                  <a:lnTo>
                    <a:pt x="60" y="6"/>
                  </a:lnTo>
                  <a:lnTo>
                    <a:pt x="72" y="6"/>
                  </a:lnTo>
                  <a:lnTo>
                    <a:pt x="90" y="6"/>
                  </a:lnTo>
                  <a:lnTo>
                    <a:pt x="114" y="6"/>
                  </a:lnTo>
                  <a:lnTo>
                    <a:pt x="132" y="6"/>
                  </a:lnTo>
                  <a:lnTo>
                    <a:pt x="156" y="0"/>
                  </a:lnTo>
                  <a:lnTo>
                    <a:pt x="174" y="0"/>
                  </a:lnTo>
                  <a:lnTo>
                    <a:pt x="198" y="6"/>
                  </a:lnTo>
                  <a:lnTo>
                    <a:pt x="222" y="6"/>
                  </a:lnTo>
                  <a:lnTo>
                    <a:pt x="246" y="6"/>
                  </a:lnTo>
                  <a:lnTo>
                    <a:pt x="270" y="6"/>
                  </a:lnTo>
                  <a:lnTo>
                    <a:pt x="294" y="6"/>
                  </a:lnTo>
                  <a:lnTo>
                    <a:pt x="324" y="6"/>
                  </a:lnTo>
                  <a:lnTo>
                    <a:pt x="348" y="6"/>
                  </a:lnTo>
                  <a:lnTo>
                    <a:pt x="372" y="6"/>
                  </a:lnTo>
                  <a:lnTo>
                    <a:pt x="396" y="6"/>
                  </a:lnTo>
                  <a:lnTo>
                    <a:pt x="414" y="12"/>
                  </a:lnTo>
                  <a:lnTo>
                    <a:pt x="438" y="12"/>
                  </a:lnTo>
                  <a:lnTo>
                    <a:pt x="462" y="12"/>
                  </a:lnTo>
                  <a:lnTo>
                    <a:pt x="480" y="18"/>
                  </a:lnTo>
                  <a:lnTo>
                    <a:pt x="498" y="18"/>
                  </a:lnTo>
                  <a:lnTo>
                    <a:pt x="516" y="18"/>
                  </a:lnTo>
                  <a:lnTo>
                    <a:pt x="534" y="24"/>
                  </a:lnTo>
                  <a:lnTo>
                    <a:pt x="546" y="30"/>
                  </a:lnTo>
                  <a:lnTo>
                    <a:pt x="558" y="30"/>
                  </a:lnTo>
                  <a:lnTo>
                    <a:pt x="570" y="36"/>
                  </a:lnTo>
                  <a:lnTo>
                    <a:pt x="474" y="210"/>
                  </a:lnTo>
                  <a:lnTo>
                    <a:pt x="300" y="264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6" name="Freeform 39"/>
            <p:cNvSpPr>
              <a:spLocks/>
            </p:cNvSpPr>
            <p:nvPr/>
          </p:nvSpPr>
          <p:spPr bwMode="auto">
            <a:xfrm>
              <a:off x="4131" y="2193"/>
              <a:ext cx="24" cy="492"/>
            </a:xfrm>
            <a:custGeom>
              <a:avLst/>
              <a:gdLst>
                <a:gd name="T0" fmla="*/ 12 w 24"/>
                <a:gd name="T1" fmla="*/ 492 h 492"/>
                <a:gd name="T2" fmla="*/ 24 w 24"/>
                <a:gd name="T3" fmla="*/ 486 h 492"/>
                <a:gd name="T4" fmla="*/ 24 w 24"/>
                <a:gd name="T5" fmla="*/ 0 h 492"/>
                <a:gd name="T6" fmla="*/ 6 w 24"/>
                <a:gd name="T7" fmla="*/ 0 h 492"/>
                <a:gd name="T8" fmla="*/ 0 w 24"/>
                <a:gd name="T9" fmla="*/ 486 h 492"/>
                <a:gd name="T10" fmla="*/ 12 w 24"/>
                <a:gd name="T11" fmla="*/ 492 h 4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492"/>
                <a:gd name="T20" fmla="*/ 24 w 24"/>
                <a:gd name="T21" fmla="*/ 492 h 4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492">
                  <a:moveTo>
                    <a:pt x="12" y="492"/>
                  </a:moveTo>
                  <a:lnTo>
                    <a:pt x="24" y="486"/>
                  </a:lnTo>
                  <a:lnTo>
                    <a:pt x="24" y="0"/>
                  </a:lnTo>
                  <a:lnTo>
                    <a:pt x="6" y="0"/>
                  </a:lnTo>
                  <a:lnTo>
                    <a:pt x="0" y="486"/>
                  </a:lnTo>
                  <a:lnTo>
                    <a:pt x="12" y="4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7" name="Freeform 40"/>
            <p:cNvSpPr>
              <a:spLocks/>
            </p:cNvSpPr>
            <p:nvPr/>
          </p:nvSpPr>
          <p:spPr bwMode="auto">
            <a:xfrm>
              <a:off x="4005" y="1977"/>
              <a:ext cx="288" cy="306"/>
            </a:xfrm>
            <a:custGeom>
              <a:avLst/>
              <a:gdLst>
                <a:gd name="T0" fmla="*/ 144 w 288"/>
                <a:gd name="T1" fmla="*/ 306 h 306"/>
                <a:gd name="T2" fmla="*/ 288 w 288"/>
                <a:gd name="T3" fmla="*/ 156 h 306"/>
                <a:gd name="T4" fmla="*/ 144 w 288"/>
                <a:gd name="T5" fmla="*/ 0 h 306"/>
                <a:gd name="T6" fmla="*/ 0 w 288"/>
                <a:gd name="T7" fmla="*/ 156 h 306"/>
                <a:gd name="T8" fmla="*/ 144 w 288"/>
                <a:gd name="T9" fmla="*/ 306 h 3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8"/>
                <a:gd name="T16" fmla="*/ 0 h 306"/>
                <a:gd name="T17" fmla="*/ 288 w 288"/>
                <a:gd name="T18" fmla="*/ 306 h 3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8" h="306">
                  <a:moveTo>
                    <a:pt x="144" y="306"/>
                  </a:moveTo>
                  <a:lnTo>
                    <a:pt x="288" y="156"/>
                  </a:lnTo>
                  <a:lnTo>
                    <a:pt x="144" y="0"/>
                  </a:lnTo>
                  <a:lnTo>
                    <a:pt x="0" y="156"/>
                  </a:lnTo>
                  <a:lnTo>
                    <a:pt x="144" y="30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8" name="Freeform 41"/>
            <p:cNvSpPr>
              <a:spLocks/>
            </p:cNvSpPr>
            <p:nvPr/>
          </p:nvSpPr>
          <p:spPr bwMode="auto">
            <a:xfrm>
              <a:off x="4035" y="2013"/>
              <a:ext cx="228" cy="240"/>
            </a:xfrm>
            <a:custGeom>
              <a:avLst/>
              <a:gdLst>
                <a:gd name="T0" fmla="*/ 114 w 228"/>
                <a:gd name="T1" fmla="*/ 240 h 240"/>
                <a:gd name="T2" fmla="*/ 228 w 228"/>
                <a:gd name="T3" fmla="*/ 120 h 240"/>
                <a:gd name="T4" fmla="*/ 114 w 228"/>
                <a:gd name="T5" fmla="*/ 0 h 240"/>
                <a:gd name="T6" fmla="*/ 0 w 228"/>
                <a:gd name="T7" fmla="*/ 120 h 240"/>
                <a:gd name="T8" fmla="*/ 114 w 228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8"/>
                <a:gd name="T16" fmla="*/ 0 h 240"/>
                <a:gd name="T17" fmla="*/ 228 w 228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8" h="240">
                  <a:moveTo>
                    <a:pt x="114" y="240"/>
                  </a:moveTo>
                  <a:lnTo>
                    <a:pt x="228" y="120"/>
                  </a:lnTo>
                  <a:lnTo>
                    <a:pt x="114" y="0"/>
                  </a:lnTo>
                  <a:lnTo>
                    <a:pt x="0" y="120"/>
                  </a:lnTo>
                  <a:lnTo>
                    <a:pt x="114" y="240"/>
                  </a:lnTo>
                  <a:close/>
                </a:path>
              </a:pathLst>
            </a:custGeom>
            <a:solidFill>
              <a:srgbClr val="F2F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9" name="Freeform 42"/>
            <p:cNvSpPr>
              <a:spLocks/>
            </p:cNvSpPr>
            <p:nvPr/>
          </p:nvSpPr>
          <p:spPr bwMode="auto">
            <a:xfrm>
              <a:off x="4485" y="2547"/>
              <a:ext cx="216" cy="366"/>
            </a:xfrm>
            <a:custGeom>
              <a:avLst/>
              <a:gdLst>
                <a:gd name="T0" fmla="*/ 216 w 216"/>
                <a:gd name="T1" fmla="*/ 0 h 366"/>
                <a:gd name="T2" fmla="*/ 216 w 216"/>
                <a:gd name="T3" fmla="*/ 366 h 366"/>
                <a:gd name="T4" fmla="*/ 0 w 216"/>
                <a:gd name="T5" fmla="*/ 342 h 366"/>
                <a:gd name="T6" fmla="*/ 6 w 216"/>
                <a:gd name="T7" fmla="*/ 84 h 366"/>
                <a:gd name="T8" fmla="*/ 6 w 216"/>
                <a:gd name="T9" fmla="*/ 84 h 366"/>
                <a:gd name="T10" fmla="*/ 12 w 216"/>
                <a:gd name="T11" fmla="*/ 78 h 366"/>
                <a:gd name="T12" fmla="*/ 18 w 216"/>
                <a:gd name="T13" fmla="*/ 78 h 366"/>
                <a:gd name="T14" fmla="*/ 24 w 216"/>
                <a:gd name="T15" fmla="*/ 72 h 366"/>
                <a:gd name="T16" fmla="*/ 36 w 216"/>
                <a:gd name="T17" fmla="*/ 66 h 366"/>
                <a:gd name="T18" fmla="*/ 48 w 216"/>
                <a:gd name="T19" fmla="*/ 60 h 366"/>
                <a:gd name="T20" fmla="*/ 66 w 216"/>
                <a:gd name="T21" fmla="*/ 54 h 366"/>
                <a:gd name="T22" fmla="*/ 78 w 216"/>
                <a:gd name="T23" fmla="*/ 48 h 366"/>
                <a:gd name="T24" fmla="*/ 96 w 216"/>
                <a:gd name="T25" fmla="*/ 36 h 366"/>
                <a:gd name="T26" fmla="*/ 108 w 216"/>
                <a:gd name="T27" fmla="*/ 30 h 366"/>
                <a:gd name="T28" fmla="*/ 126 w 216"/>
                <a:gd name="T29" fmla="*/ 24 h 366"/>
                <a:gd name="T30" fmla="*/ 144 w 216"/>
                <a:gd name="T31" fmla="*/ 18 h 366"/>
                <a:gd name="T32" fmla="*/ 162 w 216"/>
                <a:gd name="T33" fmla="*/ 12 h 366"/>
                <a:gd name="T34" fmla="*/ 180 w 216"/>
                <a:gd name="T35" fmla="*/ 6 h 366"/>
                <a:gd name="T36" fmla="*/ 198 w 216"/>
                <a:gd name="T37" fmla="*/ 6 h 366"/>
                <a:gd name="T38" fmla="*/ 216 w 216"/>
                <a:gd name="T39" fmla="*/ 0 h 36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16"/>
                <a:gd name="T61" fmla="*/ 0 h 366"/>
                <a:gd name="T62" fmla="*/ 216 w 216"/>
                <a:gd name="T63" fmla="*/ 366 h 36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16" h="366">
                  <a:moveTo>
                    <a:pt x="216" y="0"/>
                  </a:moveTo>
                  <a:lnTo>
                    <a:pt x="216" y="366"/>
                  </a:lnTo>
                  <a:lnTo>
                    <a:pt x="0" y="342"/>
                  </a:lnTo>
                  <a:lnTo>
                    <a:pt x="6" y="84"/>
                  </a:lnTo>
                  <a:lnTo>
                    <a:pt x="12" y="78"/>
                  </a:lnTo>
                  <a:lnTo>
                    <a:pt x="18" y="78"/>
                  </a:lnTo>
                  <a:lnTo>
                    <a:pt x="24" y="72"/>
                  </a:lnTo>
                  <a:lnTo>
                    <a:pt x="36" y="66"/>
                  </a:lnTo>
                  <a:lnTo>
                    <a:pt x="48" y="60"/>
                  </a:lnTo>
                  <a:lnTo>
                    <a:pt x="66" y="54"/>
                  </a:lnTo>
                  <a:lnTo>
                    <a:pt x="78" y="48"/>
                  </a:lnTo>
                  <a:lnTo>
                    <a:pt x="96" y="36"/>
                  </a:lnTo>
                  <a:lnTo>
                    <a:pt x="108" y="30"/>
                  </a:lnTo>
                  <a:lnTo>
                    <a:pt x="126" y="24"/>
                  </a:lnTo>
                  <a:lnTo>
                    <a:pt x="144" y="18"/>
                  </a:lnTo>
                  <a:lnTo>
                    <a:pt x="162" y="12"/>
                  </a:lnTo>
                  <a:lnTo>
                    <a:pt x="180" y="6"/>
                  </a:lnTo>
                  <a:lnTo>
                    <a:pt x="198" y="6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0" name="Freeform 43"/>
            <p:cNvSpPr>
              <a:spLocks/>
            </p:cNvSpPr>
            <p:nvPr/>
          </p:nvSpPr>
          <p:spPr bwMode="auto">
            <a:xfrm>
              <a:off x="3555" y="2517"/>
              <a:ext cx="1146" cy="600"/>
            </a:xfrm>
            <a:custGeom>
              <a:avLst/>
              <a:gdLst>
                <a:gd name="T0" fmla="*/ 1146 w 1146"/>
                <a:gd name="T1" fmla="*/ 396 h 600"/>
                <a:gd name="T2" fmla="*/ 1044 w 1146"/>
                <a:gd name="T3" fmla="*/ 330 h 600"/>
                <a:gd name="T4" fmla="*/ 996 w 1146"/>
                <a:gd name="T5" fmla="*/ 258 h 600"/>
                <a:gd name="T6" fmla="*/ 984 w 1146"/>
                <a:gd name="T7" fmla="*/ 198 h 600"/>
                <a:gd name="T8" fmla="*/ 1008 w 1146"/>
                <a:gd name="T9" fmla="*/ 144 h 600"/>
                <a:gd name="T10" fmla="*/ 1050 w 1146"/>
                <a:gd name="T11" fmla="*/ 96 h 600"/>
                <a:gd name="T12" fmla="*/ 1092 w 1146"/>
                <a:gd name="T13" fmla="*/ 60 h 600"/>
                <a:gd name="T14" fmla="*/ 1128 w 1146"/>
                <a:gd name="T15" fmla="*/ 42 h 600"/>
                <a:gd name="T16" fmla="*/ 1140 w 1146"/>
                <a:gd name="T17" fmla="*/ 30 h 600"/>
                <a:gd name="T18" fmla="*/ 846 w 1146"/>
                <a:gd name="T19" fmla="*/ 30 h 600"/>
                <a:gd name="T20" fmla="*/ 798 w 1146"/>
                <a:gd name="T21" fmla="*/ 42 h 600"/>
                <a:gd name="T22" fmla="*/ 750 w 1146"/>
                <a:gd name="T23" fmla="*/ 60 h 600"/>
                <a:gd name="T24" fmla="*/ 708 w 1146"/>
                <a:gd name="T25" fmla="*/ 84 h 600"/>
                <a:gd name="T26" fmla="*/ 666 w 1146"/>
                <a:gd name="T27" fmla="*/ 114 h 600"/>
                <a:gd name="T28" fmla="*/ 630 w 1146"/>
                <a:gd name="T29" fmla="*/ 138 h 600"/>
                <a:gd name="T30" fmla="*/ 600 w 1146"/>
                <a:gd name="T31" fmla="*/ 156 h 600"/>
                <a:gd name="T32" fmla="*/ 588 w 1146"/>
                <a:gd name="T33" fmla="*/ 168 h 600"/>
                <a:gd name="T34" fmla="*/ 558 w 1146"/>
                <a:gd name="T35" fmla="*/ 144 h 600"/>
                <a:gd name="T36" fmla="*/ 498 w 1146"/>
                <a:gd name="T37" fmla="*/ 96 h 600"/>
                <a:gd name="T38" fmla="*/ 444 w 1146"/>
                <a:gd name="T39" fmla="*/ 60 h 600"/>
                <a:gd name="T40" fmla="*/ 396 w 1146"/>
                <a:gd name="T41" fmla="*/ 30 h 600"/>
                <a:gd name="T42" fmla="*/ 348 w 1146"/>
                <a:gd name="T43" fmla="*/ 18 h 600"/>
                <a:gd name="T44" fmla="*/ 312 w 1146"/>
                <a:gd name="T45" fmla="*/ 6 h 600"/>
                <a:gd name="T46" fmla="*/ 288 w 1146"/>
                <a:gd name="T47" fmla="*/ 0 h 600"/>
                <a:gd name="T48" fmla="*/ 270 w 1146"/>
                <a:gd name="T49" fmla="*/ 0 h 600"/>
                <a:gd name="T50" fmla="*/ 0 w 1146"/>
                <a:gd name="T51" fmla="*/ 0 h 600"/>
                <a:gd name="T52" fmla="*/ 66 w 1146"/>
                <a:gd name="T53" fmla="*/ 48 h 600"/>
                <a:gd name="T54" fmla="*/ 114 w 1146"/>
                <a:gd name="T55" fmla="*/ 84 h 600"/>
                <a:gd name="T56" fmla="*/ 150 w 1146"/>
                <a:gd name="T57" fmla="*/ 126 h 600"/>
                <a:gd name="T58" fmla="*/ 168 w 1146"/>
                <a:gd name="T59" fmla="*/ 162 h 600"/>
                <a:gd name="T60" fmla="*/ 180 w 1146"/>
                <a:gd name="T61" fmla="*/ 192 h 600"/>
                <a:gd name="T62" fmla="*/ 180 w 1146"/>
                <a:gd name="T63" fmla="*/ 222 h 600"/>
                <a:gd name="T64" fmla="*/ 174 w 1146"/>
                <a:gd name="T65" fmla="*/ 252 h 600"/>
                <a:gd name="T66" fmla="*/ 162 w 1146"/>
                <a:gd name="T67" fmla="*/ 270 h 600"/>
                <a:gd name="T68" fmla="*/ 144 w 1146"/>
                <a:gd name="T69" fmla="*/ 294 h 600"/>
                <a:gd name="T70" fmla="*/ 120 w 1146"/>
                <a:gd name="T71" fmla="*/ 312 h 600"/>
                <a:gd name="T72" fmla="*/ 96 w 1146"/>
                <a:gd name="T73" fmla="*/ 330 h 600"/>
                <a:gd name="T74" fmla="*/ 72 w 1146"/>
                <a:gd name="T75" fmla="*/ 342 h 600"/>
                <a:gd name="T76" fmla="*/ 48 w 1146"/>
                <a:gd name="T77" fmla="*/ 354 h 600"/>
                <a:gd name="T78" fmla="*/ 30 w 1146"/>
                <a:gd name="T79" fmla="*/ 360 h 600"/>
                <a:gd name="T80" fmla="*/ 12 w 1146"/>
                <a:gd name="T81" fmla="*/ 366 h 600"/>
                <a:gd name="T82" fmla="*/ 0 w 1146"/>
                <a:gd name="T83" fmla="*/ 366 h 600"/>
                <a:gd name="T84" fmla="*/ 1146 w 1146"/>
                <a:gd name="T85" fmla="*/ 600 h 60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46"/>
                <a:gd name="T130" fmla="*/ 0 h 600"/>
                <a:gd name="T131" fmla="*/ 1146 w 1146"/>
                <a:gd name="T132" fmla="*/ 600 h 60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46" h="600">
                  <a:moveTo>
                    <a:pt x="1146" y="600"/>
                  </a:moveTo>
                  <a:lnTo>
                    <a:pt x="1146" y="396"/>
                  </a:lnTo>
                  <a:lnTo>
                    <a:pt x="1086" y="360"/>
                  </a:lnTo>
                  <a:lnTo>
                    <a:pt x="1044" y="330"/>
                  </a:lnTo>
                  <a:lnTo>
                    <a:pt x="1014" y="294"/>
                  </a:lnTo>
                  <a:lnTo>
                    <a:pt x="996" y="258"/>
                  </a:lnTo>
                  <a:lnTo>
                    <a:pt x="984" y="228"/>
                  </a:lnTo>
                  <a:lnTo>
                    <a:pt x="984" y="198"/>
                  </a:lnTo>
                  <a:lnTo>
                    <a:pt x="996" y="168"/>
                  </a:lnTo>
                  <a:lnTo>
                    <a:pt x="1008" y="144"/>
                  </a:lnTo>
                  <a:lnTo>
                    <a:pt x="1026" y="120"/>
                  </a:lnTo>
                  <a:lnTo>
                    <a:pt x="1050" y="96"/>
                  </a:lnTo>
                  <a:lnTo>
                    <a:pt x="1068" y="78"/>
                  </a:lnTo>
                  <a:lnTo>
                    <a:pt x="1092" y="60"/>
                  </a:lnTo>
                  <a:lnTo>
                    <a:pt x="1110" y="48"/>
                  </a:lnTo>
                  <a:lnTo>
                    <a:pt x="1128" y="42"/>
                  </a:lnTo>
                  <a:lnTo>
                    <a:pt x="1140" y="36"/>
                  </a:lnTo>
                  <a:lnTo>
                    <a:pt x="1140" y="30"/>
                  </a:lnTo>
                  <a:lnTo>
                    <a:pt x="870" y="30"/>
                  </a:lnTo>
                  <a:lnTo>
                    <a:pt x="846" y="30"/>
                  </a:lnTo>
                  <a:lnTo>
                    <a:pt x="822" y="36"/>
                  </a:lnTo>
                  <a:lnTo>
                    <a:pt x="798" y="42"/>
                  </a:lnTo>
                  <a:lnTo>
                    <a:pt x="774" y="54"/>
                  </a:lnTo>
                  <a:lnTo>
                    <a:pt x="750" y="60"/>
                  </a:lnTo>
                  <a:lnTo>
                    <a:pt x="732" y="72"/>
                  </a:lnTo>
                  <a:lnTo>
                    <a:pt x="708" y="84"/>
                  </a:lnTo>
                  <a:lnTo>
                    <a:pt x="684" y="96"/>
                  </a:lnTo>
                  <a:lnTo>
                    <a:pt x="666" y="114"/>
                  </a:lnTo>
                  <a:lnTo>
                    <a:pt x="648" y="126"/>
                  </a:lnTo>
                  <a:lnTo>
                    <a:pt x="630" y="138"/>
                  </a:lnTo>
                  <a:lnTo>
                    <a:pt x="612" y="150"/>
                  </a:lnTo>
                  <a:lnTo>
                    <a:pt x="600" y="156"/>
                  </a:lnTo>
                  <a:lnTo>
                    <a:pt x="594" y="162"/>
                  </a:lnTo>
                  <a:lnTo>
                    <a:pt x="588" y="168"/>
                  </a:lnTo>
                  <a:lnTo>
                    <a:pt x="558" y="144"/>
                  </a:lnTo>
                  <a:lnTo>
                    <a:pt x="528" y="114"/>
                  </a:lnTo>
                  <a:lnTo>
                    <a:pt x="498" y="96"/>
                  </a:lnTo>
                  <a:lnTo>
                    <a:pt x="474" y="72"/>
                  </a:lnTo>
                  <a:lnTo>
                    <a:pt x="444" y="60"/>
                  </a:lnTo>
                  <a:lnTo>
                    <a:pt x="420" y="42"/>
                  </a:lnTo>
                  <a:lnTo>
                    <a:pt x="396" y="30"/>
                  </a:lnTo>
                  <a:lnTo>
                    <a:pt x="372" y="24"/>
                  </a:lnTo>
                  <a:lnTo>
                    <a:pt x="348" y="18"/>
                  </a:lnTo>
                  <a:lnTo>
                    <a:pt x="330" y="12"/>
                  </a:lnTo>
                  <a:lnTo>
                    <a:pt x="312" y="6"/>
                  </a:lnTo>
                  <a:lnTo>
                    <a:pt x="300" y="0"/>
                  </a:lnTo>
                  <a:lnTo>
                    <a:pt x="288" y="0"/>
                  </a:lnTo>
                  <a:lnTo>
                    <a:pt x="276" y="0"/>
                  </a:lnTo>
                  <a:lnTo>
                    <a:pt x="270" y="0"/>
                  </a:lnTo>
                  <a:lnTo>
                    <a:pt x="0" y="0"/>
                  </a:lnTo>
                  <a:lnTo>
                    <a:pt x="36" y="24"/>
                  </a:lnTo>
                  <a:lnTo>
                    <a:pt x="66" y="48"/>
                  </a:lnTo>
                  <a:lnTo>
                    <a:pt x="90" y="66"/>
                  </a:lnTo>
                  <a:lnTo>
                    <a:pt x="114" y="84"/>
                  </a:lnTo>
                  <a:lnTo>
                    <a:pt x="132" y="108"/>
                  </a:lnTo>
                  <a:lnTo>
                    <a:pt x="150" y="126"/>
                  </a:lnTo>
                  <a:lnTo>
                    <a:pt x="162" y="144"/>
                  </a:lnTo>
                  <a:lnTo>
                    <a:pt x="168" y="162"/>
                  </a:lnTo>
                  <a:lnTo>
                    <a:pt x="180" y="180"/>
                  </a:lnTo>
                  <a:lnTo>
                    <a:pt x="180" y="192"/>
                  </a:lnTo>
                  <a:lnTo>
                    <a:pt x="180" y="210"/>
                  </a:lnTo>
                  <a:lnTo>
                    <a:pt x="180" y="222"/>
                  </a:lnTo>
                  <a:lnTo>
                    <a:pt x="180" y="234"/>
                  </a:lnTo>
                  <a:lnTo>
                    <a:pt x="174" y="252"/>
                  </a:lnTo>
                  <a:lnTo>
                    <a:pt x="168" y="264"/>
                  </a:lnTo>
                  <a:lnTo>
                    <a:pt x="162" y="270"/>
                  </a:lnTo>
                  <a:lnTo>
                    <a:pt x="150" y="282"/>
                  </a:lnTo>
                  <a:lnTo>
                    <a:pt x="144" y="294"/>
                  </a:lnTo>
                  <a:lnTo>
                    <a:pt x="132" y="306"/>
                  </a:lnTo>
                  <a:lnTo>
                    <a:pt x="120" y="312"/>
                  </a:lnTo>
                  <a:lnTo>
                    <a:pt x="108" y="318"/>
                  </a:lnTo>
                  <a:lnTo>
                    <a:pt x="96" y="330"/>
                  </a:lnTo>
                  <a:lnTo>
                    <a:pt x="84" y="336"/>
                  </a:lnTo>
                  <a:lnTo>
                    <a:pt x="72" y="342"/>
                  </a:lnTo>
                  <a:lnTo>
                    <a:pt x="60" y="348"/>
                  </a:lnTo>
                  <a:lnTo>
                    <a:pt x="48" y="354"/>
                  </a:lnTo>
                  <a:lnTo>
                    <a:pt x="36" y="354"/>
                  </a:lnTo>
                  <a:lnTo>
                    <a:pt x="30" y="360"/>
                  </a:lnTo>
                  <a:lnTo>
                    <a:pt x="18" y="360"/>
                  </a:lnTo>
                  <a:lnTo>
                    <a:pt x="12" y="366"/>
                  </a:lnTo>
                  <a:lnTo>
                    <a:pt x="6" y="366"/>
                  </a:lnTo>
                  <a:lnTo>
                    <a:pt x="0" y="366"/>
                  </a:lnTo>
                  <a:lnTo>
                    <a:pt x="0" y="600"/>
                  </a:lnTo>
                  <a:lnTo>
                    <a:pt x="1146" y="600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1" name="Freeform 44"/>
            <p:cNvSpPr>
              <a:spLocks/>
            </p:cNvSpPr>
            <p:nvPr/>
          </p:nvSpPr>
          <p:spPr bwMode="auto">
            <a:xfrm>
              <a:off x="3555" y="2517"/>
              <a:ext cx="228" cy="462"/>
            </a:xfrm>
            <a:custGeom>
              <a:avLst/>
              <a:gdLst>
                <a:gd name="T0" fmla="*/ 30 w 228"/>
                <a:gd name="T1" fmla="*/ 0 h 462"/>
                <a:gd name="T2" fmla="*/ 36 w 228"/>
                <a:gd name="T3" fmla="*/ 6 h 462"/>
                <a:gd name="T4" fmla="*/ 60 w 228"/>
                <a:gd name="T5" fmla="*/ 18 h 462"/>
                <a:gd name="T6" fmla="*/ 96 w 228"/>
                <a:gd name="T7" fmla="*/ 42 h 462"/>
                <a:gd name="T8" fmla="*/ 132 w 228"/>
                <a:gd name="T9" fmla="*/ 72 h 462"/>
                <a:gd name="T10" fmla="*/ 168 w 228"/>
                <a:gd name="T11" fmla="*/ 108 h 462"/>
                <a:gd name="T12" fmla="*/ 204 w 228"/>
                <a:gd name="T13" fmla="*/ 144 h 462"/>
                <a:gd name="T14" fmla="*/ 222 w 228"/>
                <a:gd name="T15" fmla="*/ 180 h 462"/>
                <a:gd name="T16" fmla="*/ 222 w 228"/>
                <a:gd name="T17" fmla="*/ 216 h 462"/>
                <a:gd name="T18" fmla="*/ 222 w 228"/>
                <a:gd name="T19" fmla="*/ 222 h 462"/>
                <a:gd name="T20" fmla="*/ 228 w 228"/>
                <a:gd name="T21" fmla="*/ 240 h 462"/>
                <a:gd name="T22" fmla="*/ 222 w 228"/>
                <a:gd name="T23" fmla="*/ 270 h 462"/>
                <a:gd name="T24" fmla="*/ 210 w 228"/>
                <a:gd name="T25" fmla="*/ 300 h 462"/>
                <a:gd name="T26" fmla="*/ 186 w 228"/>
                <a:gd name="T27" fmla="*/ 342 h 462"/>
                <a:gd name="T28" fmla="*/ 150 w 228"/>
                <a:gd name="T29" fmla="*/ 384 h 462"/>
                <a:gd name="T30" fmla="*/ 84 w 228"/>
                <a:gd name="T31" fmla="*/ 420 h 462"/>
                <a:gd name="T32" fmla="*/ 0 w 228"/>
                <a:gd name="T33" fmla="*/ 462 h 462"/>
                <a:gd name="T34" fmla="*/ 0 w 228"/>
                <a:gd name="T35" fmla="*/ 408 h 462"/>
                <a:gd name="T36" fmla="*/ 12 w 228"/>
                <a:gd name="T37" fmla="*/ 408 h 462"/>
                <a:gd name="T38" fmla="*/ 30 w 228"/>
                <a:gd name="T39" fmla="*/ 402 h 462"/>
                <a:gd name="T40" fmla="*/ 48 w 228"/>
                <a:gd name="T41" fmla="*/ 390 h 462"/>
                <a:gd name="T42" fmla="*/ 78 w 228"/>
                <a:gd name="T43" fmla="*/ 372 h 462"/>
                <a:gd name="T44" fmla="*/ 102 w 228"/>
                <a:gd name="T45" fmla="*/ 360 h 462"/>
                <a:gd name="T46" fmla="*/ 132 w 228"/>
                <a:gd name="T47" fmla="*/ 336 h 462"/>
                <a:gd name="T48" fmla="*/ 156 w 228"/>
                <a:gd name="T49" fmla="*/ 312 h 462"/>
                <a:gd name="T50" fmla="*/ 180 w 228"/>
                <a:gd name="T51" fmla="*/ 288 h 462"/>
                <a:gd name="T52" fmla="*/ 198 w 228"/>
                <a:gd name="T53" fmla="*/ 258 h 462"/>
                <a:gd name="T54" fmla="*/ 204 w 228"/>
                <a:gd name="T55" fmla="*/ 228 h 462"/>
                <a:gd name="T56" fmla="*/ 204 w 228"/>
                <a:gd name="T57" fmla="*/ 192 h 462"/>
                <a:gd name="T58" fmla="*/ 186 w 228"/>
                <a:gd name="T59" fmla="*/ 150 h 462"/>
                <a:gd name="T60" fmla="*/ 162 w 228"/>
                <a:gd name="T61" fmla="*/ 114 h 462"/>
                <a:gd name="T62" fmla="*/ 120 w 228"/>
                <a:gd name="T63" fmla="*/ 72 h 462"/>
                <a:gd name="T64" fmla="*/ 60 w 228"/>
                <a:gd name="T65" fmla="*/ 24 h 46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8"/>
                <a:gd name="T100" fmla="*/ 0 h 462"/>
                <a:gd name="T101" fmla="*/ 228 w 228"/>
                <a:gd name="T102" fmla="*/ 462 h 46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8" h="462">
                  <a:moveTo>
                    <a:pt x="18" y="0"/>
                  </a:moveTo>
                  <a:lnTo>
                    <a:pt x="30" y="0"/>
                  </a:lnTo>
                  <a:lnTo>
                    <a:pt x="36" y="6"/>
                  </a:lnTo>
                  <a:lnTo>
                    <a:pt x="48" y="12"/>
                  </a:lnTo>
                  <a:lnTo>
                    <a:pt x="60" y="18"/>
                  </a:lnTo>
                  <a:lnTo>
                    <a:pt x="78" y="30"/>
                  </a:lnTo>
                  <a:lnTo>
                    <a:pt x="96" y="42"/>
                  </a:lnTo>
                  <a:lnTo>
                    <a:pt x="114" y="60"/>
                  </a:lnTo>
                  <a:lnTo>
                    <a:pt x="132" y="72"/>
                  </a:lnTo>
                  <a:lnTo>
                    <a:pt x="150" y="90"/>
                  </a:lnTo>
                  <a:lnTo>
                    <a:pt x="168" y="108"/>
                  </a:lnTo>
                  <a:lnTo>
                    <a:pt x="186" y="126"/>
                  </a:lnTo>
                  <a:lnTo>
                    <a:pt x="204" y="144"/>
                  </a:lnTo>
                  <a:lnTo>
                    <a:pt x="210" y="162"/>
                  </a:lnTo>
                  <a:lnTo>
                    <a:pt x="222" y="180"/>
                  </a:lnTo>
                  <a:lnTo>
                    <a:pt x="222" y="198"/>
                  </a:lnTo>
                  <a:lnTo>
                    <a:pt x="222" y="216"/>
                  </a:lnTo>
                  <a:lnTo>
                    <a:pt x="222" y="222"/>
                  </a:lnTo>
                  <a:lnTo>
                    <a:pt x="228" y="234"/>
                  </a:lnTo>
                  <a:lnTo>
                    <a:pt x="228" y="240"/>
                  </a:lnTo>
                  <a:lnTo>
                    <a:pt x="222" y="252"/>
                  </a:lnTo>
                  <a:lnTo>
                    <a:pt x="222" y="270"/>
                  </a:lnTo>
                  <a:lnTo>
                    <a:pt x="216" y="282"/>
                  </a:lnTo>
                  <a:lnTo>
                    <a:pt x="210" y="300"/>
                  </a:lnTo>
                  <a:lnTo>
                    <a:pt x="204" y="318"/>
                  </a:lnTo>
                  <a:lnTo>
                    <a:pt x="186" y="342"/>
                  </a:lnTo>
                  <a:lnTo>
                    <a:pt x="168" y="360"/>
                  </a:lnTo>
                  <a:lnTo>
                    <a:pt x="150" y="384"/>
                  </a:lnTo>
                  <a:lnTo>
                    <a:pt x="120" y="402"/>
                  </a:lnTo>
                  <a:lnTo>
                    <a:pt x="84" y="420"/>
                  </a:lnTo>
                  <a:lnTo>
                    <a:pt x="48" y="444"/>
                  </a:lnTo>
                  <a:lnTo>
                    <a:pt x="0" y="462"/>
                  </a:lnTo>
                  <a:lnTo>
                    <a:pt x="0" y="408"/>
                  </a:lnTo>
                  <a:lnTo>
                    <a:pt x="6" y="408"/>
                  </a:lnTo>
                  <a:lnTo>
                    <a:pt x="12" y="408"/>
                  </a:lnTo>
                  <a:lnTo>
                    <a:pt x="18" y="402"/>
                  </a:lnTo>
                  <a:lnTo>
                    <a:pt x="30" y="402"/>
                  </a:lnTo>
                  <a:lnTo>
                    <a:pt x="36" y="396"/>
                  </a:lnTo>
                  <a:lnTo>
                    <a:pt x="48" y="390"/>
                  </a:lnTo>
                  <a:lnTo>
                    <a:pt x="66" y="384"/>
                  </a:lnTo>
                  <a:lnTo>
                    <a:pt x="78" y="372"/>
                  </a:lnTo>
                  <a:lnTo>
                    <a:pt x="90" y="366"/>
                  </a:lnTo>
                  <a:lnTo>
                    <a:pt x="102" y="360"/>
                  </a:lnTo>
                  <a:lnTo>
                    <a:pt x="120" y="348"/>
                  </a:lnTo>
                  <a:lnTo>
                    <a:pt x="132" y="336"/>
                  </a:lnTo>
                  <a:lnTo>
                    <a:pt x="144" y="324"/>
                  </a:lnTo>
                  <a:lnTo>
                    <a:pt x="156" y="312"/>
                  </a:lnTo>
                  <a:lnTo>
                    <a:pt x="168" y="300"/>
                  </a:lnTo>
                  <a:lnTo>
                    <a:pt x="180" y="288"/>
                  </a:lnTo>
                  <a:lnTo>
                    <a:pt x="186" y="276"/>
                  </a:lnTo>
                  <a:lnTo>
                    <a:pt x="198" y="258"/>
                  </a:lnTo>
                  <a:lnTo>
                    <a:pt x="198" y="240"/>
                  </a:lnTo>
                  <a:lnTo>
                    <a:pt x="204" y="228"/>
                  </a:lnTo>
                  <a:lnTo>
                    <a:pt x="204" y="210"/>
                  </a:lnTo>
                  <a:lnTo>
                    <a:pt x="204" y="192"/>
                  </a:lnTo>
                  <a:lnTo>
                    <a:pt x="198" y="174"/>
                  </a:lnTo>
                  <a:lnTo>
                    <a:pt x="186" y="150"/>
                  </a:lnTo>
                  <a:lnTo>
                    <a:pt x="174" y="132"/>
                  </a:lnTo>
                  <a:lnTo>
                    <a:pt x="162" y="114"/>
                  </a:lnTo>
                  <a:lnTo>
                    <a:pt x="144" y="90"/>
                  </a:lnTo>
                  <a:lnTo>
                    <a:pt x="120" y="72"/>
                  </a:lnTo>
                  <a:lnTo>
                    <a:pt x="90" y="48"/>
                  </a:lnTo>
                  <a:lnTo>
                    <a:pt x="60" y="2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2" name="Freeform 45"/>
            <p:cNvSpPr>
              <a:spLocks/>
            </p:cNvSpPr>
            <p:nvPr/>
          </p:nvSpPr>
          <p:spPr bwMode="auto">
            <a:xfrm>
              <a:off x="4467" y="2547"/>
              <a:ext cx="234" cy="468"/>
            </a:xfrm>
            <a:custGeom>
              <a:avLst/>
              <a:gdLst>
                <a:gd name="T0" fmla="*/ 192 w 234"/>
                <a:gd name="T1" fmla="*/ 0 h 468"/>
                <a:gd name="T2" fmla="*/ 186 w 234"/>
                <a:gd name="T3" fmla="*/ 6 h 468"/>
                <a:gd name="T4" fmla="*/ 162 w 234"/>
                <a:gd name="T5" fmla="*/ 24 h 468"/>
                <a:gd name="T6" fmla="*/ 126 w 234"/>
                <a:gd name="T7" fmla="*/ 48 h 468"/>
                <a:gd name="T8" fmla="*/ 90 w 234"/>
                <a:gd name="T9" fmla="*/ 72 h 468"/>
                <a:gd name="T10" fmla="*/ 54 w 234"/>
                <a:gd name="T11" fmla="*/ 108 h 468"/>
                <a:gd name="T12" fmla="*/ 24 w 234"/>
                <a:gd name="T13" fmla="*/ 144 h 468"/>
                <a:gd name="T14" fmla="*/ 0 w 234"/>
                <a:gd name="T15" fmla="*/ 180 h 468"/>
                <a:gd name="T16" fmla="*/ 0 w 234"/>
                <a:gd name="T17" fmla="*/ 216 h 468"/>
                <a:gd name="T18" fmla="*/ 0 w 234"/>
                <a:gd name="T19" fmla="*/ 228 h 468"/>
                <a:gd name="T20" fmla="*/ 0 w 234"/>
                <a:gd name="T21" fmla="*/ 246 h 468"/>
                <a:gd name="T22" fmla="*/ 6 w 234"/>
                <a:gd name="T23" fmla="*/ 270 h 468"/>
                <a:gd name="T24" fmla="*/ 18 w 234"/>
                <a:gd name="T25" fmla="*/ 306 h 468"/>
                <a:gd name="T26" fmla="*/ 42 w 234"/>
                <a:gd name="T27" fmla="*/ 342 h 468"/>
                <a:gd name="T28" fmla="*/ 84 w 234"/>
                <a:gd name="T29" fmla="*/ 384 h 468"/>
                <a:gd name="T30" fmla="*/ 144 w 234"/>
                <a:gd name="T31" fmla="*/ 426 h 468"/>
                <a:gd name="T32" fmla="*/ 234 w 234"/>
                <a:gd name="T33" fmla="*/ 468 h 468"/>
                <a:gd name="T34" fmla="*/ 234 w 234"/>
                <a:gd name="T35" fmla="*/ 414 h 468"/>
                <a:gd name="T36" fmla="*/ 222 w 234"/>
                <a:gd name="T37" fmla="*/ 414 h 468"/>
                <a:gd name="T38" fmla="*/ 204 w 234"/>
                <a:gd name="T39" fmla="*/ 402 h 468"/>
                <a:gd name="T40" fmla="*/ 180 w 234"/>
                <a:gd name="T41" fmla="*/ 396 h 468"/>
                <a:gd name="T42" fmla="*/ 156 w 234"/>
                <a:gd name="T43" fmla="*/ 378 h 468"/>
                <a:gd name="T44" fmla="*/ 126 w 234"/>
                <a:gd name="T45" fmla="*/ 360 h 468"/>
                <a:gd name="T46" fmla="*/ 96 w 234"/>
                <a:gd name="T47" fmla="*/ 342 h 468"/>
                <a:gd name="T48" fmla="*/ 72 w 234"/>
                <a:gd name="T49" fmla="*/ 318 h 468"/>
                <a:gd name="T50" fmla="*/ 48 w 234"/>
                <a:gd name="T51" fmla="*/ 288 h 468"/>
                <a:gd name="T52" fmla="*/ 30 w 234"/>
                <a:gd name="T53" fmla="*/ 258 h 468"/>
                <a:gd name="T54" fmla="*/ 24 w 234"/>
                <a:gd name="T55" fmla="*/ 228 h 468"/>
                <a:gd name="T56" fmla="*/ 24 w 234"/>
                <a:gd name="T57" fmla="*/ 192 h 468"/>
                <a:gd name="T58" fmla="*/ 36 w 234"/>
                <a:gd name="T59" fmla="*/ 156 h 468"/>
                <a:gd name="T60" fmla="*/ 60 w 234"/>
                <a:gd name="T61" fmla="*/ 114 h 468"/>
                <a:gd name="T62" fmla="*/ 108 w 234"/>
                <a:gd name="T63" fmla="*/ 72 h 468"/>
                <a:gd name="T64" fmla="*/ 168 w 234"/>
                <a:gd name="T65" fmla="*/ 24 h 46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4"/>
                <a:gd name="T100" fmla="*/ 0 h 468"/>
                <a:gd name="T101" fmla="*/ 234 w 234"/>
                <a:gd name="T102" fmla="*/ 468 h 46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4" h="468">
                  <a:moveTo>
                    <a:pt x="204" y="0"/>
                  </a:moveTo>
                  <a:lnTo>
                    <a:pt x="192" y="0"/>
                  </a:lnTo>
                  <a:lnTo>
                    <a:pt x="186" y="6"/>
                  </a:lnTo>
                  <a:lnTo>
                    <a:pt x="174" y="12"/>
                  </a:lnTo>
                  <a:lnTo>
                    <a:pt x="162" y="24"/>
                  </a:lnTo>
                  <a:lnTo>
                    <a:pt x="144" y="30"/>
                  </a:lnTo>
                  <a:lnTo>
                    <a:pt x="126" y="48"/>
                  </a:lnTo>
                  <a:lnTo>
                    <a:pt x="108" y="60"/>
                  </a:lnTo>
                  <a:lnTo>
                    <a:pt x="90" y="72"/>
                  </a:lnTo>
                  <a:lnTo>
                    <a:pt x="72" y="90"/>
                  </a:lnTo>
                  <a:lnTo>
                    <a:pt x="54" y="108"/>
                  </a:lnTo>
                  <a:lnTo>
                    <a:pt x="36" y="126"/>
                  </a:lnTo>
                  <a:lnTo>
                    <a:pt x="24" y="144"/>
                  </a:lnTo>
                  <a:lnTo>
                    <a:pt x="12" y="162"/>
                  </a:lnTo>
                  <a:lnTo>
                    <a:pt x="0" y="180"/>
                  </a:lnTo>
                  <a:lnTo>
                    <a:pt x="0" y="204"/>
                  </a:lnTo>
                  <a:lnTo>
                    <a:pt x="0" y="216"/>
                  </a:lnTo>
                  <a:lnTo>
                    <a:pt x="0" y="222"/>
                  </a:lnTo>
                  <a:lnTo>
                    <a:pt x="0" y="228"/>
                  </a:lnTo>
                  <a:lnTo>
                    <a:pt x="0" y="234"/>
                  </a:lnTo>
                  <a:lnTo>
                    <a:pt x="0" y="246"/>
                  </a:lnTo>
                  <a:lnTo>
                    <a:pt x="0" y="258"/>
                  </a:lnTo>
                  <a:lnTo>
                    <a:pt x="6" y="270"/>
                  </a:lnTo>
                  <a:lnTo>
                    <a:pt x="6" y="288"/>
                  </a:lnTo>
                  <a:lnTo>
                    <a:pt x="18" y="306"/>
                  </a:lnTo>
                  <a:lnTo>
                    <a:pt x="30" y="324"/>
                  </a:lnTo>
                  <a:lnTo>
                    <a:pt x="42" y="342"/>
                  </a:lnTo>
                  <a:lnTo>
                    <a:pt x="60" y="366"/>
                  </a:lnTo>
                  <a:lnTo>
                    <a:pt x="84" y="384"/>
                  </a:lnTo>
                  <a:lnTo>
                    <a:pt x="114" y="408"/>
                  </a:lnTo>
                  <a:lnTo>
                    <a:pt x="144" y="426"/>
                  </a:lnTo>
                  <a:lnTo>
                    <a:pt x="186" y="450"/>
                  </a:lnTo>
                  <a:lnTo>
                    <a:pt x="234" y="468"/>
                  </a:lnTo>
                  <a:lnTo>
                    <a:pt x="234" y="414"/>
                  </a:lnTo>
                  <a:lnTo>
                    <a:pt x="228" y="414"/>
                  </a:lnTo>
                  <a:lnTo>
                    <a:pt x="222" y="414"/>
                  </a:lnTo>
                  <a:lnTo>
                    <a:pt x="216" y="408"/>
                  </a:lnTo>
                  <a:lnTo>
                    <a:pt x="204" y="402"/>
                  </a:lnTo>
                  <a:lnTo>
                    <a:pt x="192" y="402"/>
                  </a:lnTo>
                  <a:lnTo>
                    <a:pt x="180" y="396"/>
                  </a:lnTo>
                  <a:lnTo>
                    <a:pt x="168" y="390"/>
                  </a:lnTo>
                  <a:lnTo>
                    <a:pt x="156" y="378"/>
                  </a:lnTo>
                  <a:lnTo>
                    <a:pt x="138" y="372"/>
                  </a:lnTo>
                  <a:lnTo>
                    <a:pt x="126" y="360"/>
                  </a:lnTo>
                  <a:lnTo>
                    <a:pt x="114" y="354"/>
                  </a:lnTo>
                  <a:lnTo>
                    <a:pt x="96" y="342"/>
                  </a:lnTo>
                  <a:lnTo>
                    <a:pt x="84" y="330"/>
                  </a:lnTo>
                  <a:lnTo>
                    <a:pt x="72" y="318"/>
                  </a:lnTo>
                  <a:lnTo>
                    <a:pt x="60" y="306"/>
                  </a:lnTo>
                  <a:lnTo>
                    <a:pt x="48" y="288"/>
                  </a:lnTo>
                  <a:lnTo>
                    <a:pt x="36" y="276"/>
                  </a:lnTo>
                  <a:lnTo>
                    <a:pt x="30" y="258"/>
                  </a:lnTo>
                  <a:lnTo>
                    <a:pt x="24" y="246"/>
                  </a:lnTo>
                  <a:lnTo>
                    <a:pt x="24" y="228"/>
                  </a:lnTo>
                  <a:lnTo>
                    <a:pt x="24" y="210"/>
                  </a:lnTo>
                  <a:lnTo>
                    <a:pt x="24" y="192"/>
                  </a:lnTo>
                  <a:lnTo>
                    <a:pt x="30" y="174"/>
                  </a:lnTo>
                  <a:lnTo>
                    <a:pt x="36" y="156"/>
                  </a:lnTo>
                  <a:lnTo>
                    <a:pt x="48" y="132"/>
                  </a:lnTo>
                  <a:lnTo>
                    <a:pt x="60" y="114"/>
                  </a:lnTo>
                  <a:lnTo>
                    <a:pt x="84" y="90"/>
                  </a:lnTo>
                  <a:lnTo>
                    <a:pt x="108" y="72"/>
                  </a:lnTo>
                  <a:lnTo>
                    <a:pt x="132" y="48"/>
                  </a:lnTo>
                  <a:lnTo>
                    <a:pt x="168" y="24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3" name="Freeform 46"/>
            <p:cNvSpPr>
              <a:spLocks/>
            </p:cNvSpPr>
            <p:nvPr/>
          </p:nvSpPr>
          <p:spPr bwMode="auto">
            <a:xfrm>
              <a:off x="3813" y="2517"/>
              <a:ext cx="624" cy="216"/>
            </a:xfrm>
            <a:custGeom>
              <a:avLst/>
              <a:gdLst>
                <a:gd name="T0" fmla="*/ 12 w 624"/>
                <a:gd name="T1" fmla="*/ 0 h 216"/>
                <a:gd name="T2" fmla="*/ 24 w 624"/>
                <a:gd name="T3" fmla="*/ 0 h 216"/>
                <a:gd name="T4" fmla="*/ 48 w 624"/>
                <a:gd name="T5" fmla="*/ 6 h 216"/>
                <a:gd name="T6" fmla="*/ 84 w 624"/>
                <a:gd name="T7" fmla="*/ 24 h 216"/>
                <a:gd name="T8" fmla="*/ 126 w 624"/>
                <a:gd name="T9" fmla="*/ 42 h 216"/>
                <a:gd name="T10" fmla="*/ 180 w 624"/>
                <a:gd name="T11" fmla="*/ 66 h 216"/>
                <a:gd name="T12" fmla="*/ 228 w 624"/>
                <a:gd name="T13" fmla="*/ 96 h 216"/>
                <a:gd name="T14" fmla="*/ 276 w 624"/>
                <a:gd name="T15" fmla="*/ 138 h 216"/>
                <a:gd name="T16" fmla="*/ 324 w 624"/>
                <a:gd name="T17" fmla="*/ 186 h 216"/>
                <a:gd name="T18" fmla="*/ 336 w 624"/>
                <a:gd name="T19" fmla="*/ 186 h 216"/>
                <a:gd name="T20" fmla="*/ 348 w 624"/>
                <a:gd name="T21" fmla="*/ 174 h 216"/>
                <a:gd name="T22" fmla="*/ 372 w 624"/>
                <a:gd name="T23" fmla="*/ 150 h 216"/>
                <a:gd name="T24" fmla="*/ 408 w 624"/>
                <a:gd name="T25" fmla="*/ 126 h 216"/>
                <a:gd name="T26" fmla="*/ 444 w 624"/>
                <a:gd name="T27" fmla="*/ 102 h 216"/>
                <a:gd name="T28" fmla="*/ 492 w 624"/>
                <a:gd name="T29" fmla="*/ 72 h 216"/>
                <a:gd name="T30" fmla="*/ 540 w 624"/>
                <a:gd name="T31" fmla="*/ 54 h 216"/>
                <a:gd name="T32" fmla="*/ 588 w 624"/>
                <a:gd name="T33" fmla="*/ 36 h 216"/>
                <a:gd name="T34" fmla="*/ 624 w 624"/>
                <a:gd name="T35" fmla="*/ 30 h 216"/>
                <a:gd name="T36" fmla="*/ 612 w 624"/>
                <a:gd name="T37" fmla="*/ 36 h 216"/>
                <a:gd name="T38" fmla="*/ 594 w 624"/>
                <a:gd name="T39" fmla="*/ 42 h 216"/>
                <a:gd name="T40" fmla="*/ 558 w 624"/>
                <a:gd name="T41" fmla="*/ 54 h 216"/>
                <a:gd name="T42" fmla="*/ 516 w 624"/>
                <a:gd name="T43" fmla="*/ 72 h 216"/>
                <a:gd name="T44" fmla="*/ 474 w 624"/>
                <a:gd name="T45" fmla="*/ 96 h 216"/>
                <a:gd name="T46" fmla="*/ 426 w 624"/>
                <a:gd name="T47" fmla="*/ 132 h 216"/>
                <a:gd name="T48" fmla="*/ 378 w 624"/>
                <a:gd name="T49" fmla="*/ 168 h 216"/>
                <a:gd name="T50" fmla="*/ 336 w 624"/>
                <a:gd name="T51" fmla="*/ 216 h 216"/>
                <a:gd name="T52" fmla="*/ 324 w 624"/>
                <a:gd name="T53" fmla="*/ 210 h 216"/>
                <a:gd name="T54" fmla="*/ 312 w 624"/>
                <a:gd name="T55" fmla="*/ 198 h 216"/>
                <a:gd name="T56" fmla="*/ 294 w 624"/>
                <a:gd name="T57" fmla="*/ 180 h 216"/>
                <a:gd name="T58" fmla="*/ 264 w 624"/>
                <a:gd name="T59" fmla="*/ 150 h 216"/>
                <a:gd name="T60" fmla="*/ 228 w 624"/>
                <a:gd name="T61" fmla="*/ 114 h 216"/>
                <a:gd name="T62" fmla="*/ 174 w 624"/>
                <a:gd name="T63" fmla="*/ 78 h 216"/>
                <a:gd name="T64" fmla="*/ 114 w 624"/>
                <a:gd name="T65" fmla="*/ 42 h 216"/>
                <a:gd name="T66" fmla="*/ 42 w 624"/>
                <a:gd name="T67" fmla="*/ 12 h 21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24"/>
                <a:gd name="T103" fmla="*/ 0 h 216"/>
                <a:gd name="T104" fmla="*/ 624 w 624"/>
                <a:gd name="T105" fmla="*/ 216 h 21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24" h="216">
                  <a:moveTo>
                    <a:pt x="0" y="0"/>
                  </a:moveTo>
                  <a:lnTo>
                    <a:pt x="12" y="0"/>
                  </a:lnTo>
                  <a:lnTo>
                    <a:pt x="24" y="0"/>
                  </a:lnTo>
                  <a:lnTo>
                    <a:pt x="30" y="6"/>
                  </a:lnTo>
                  <a:lnTo>
                    <a:pt x="48" y="6"/>
                  </a:lnTo>
                  <a:lnTo>
                    <a:pt x="66" y="12"/>
                  </a:lnTo>
                  <a:lnTo>
                    <a:pt x="84" y="24"/>
                  </a:lnTo>
                  <a:lnTo>
                    <a:pt x="108" y="30"/>
                  </a:lnTo>
                  <a:lnTo>
                    <a:pt x="126" y="42"/>
                  </a:lnTo>
                  <a:lnTo>
                    <a:pt x="150" y="54"/>
                  </a:lnTo>
                  <a:lnTo>
                    <a:pt x="180" y="66"/>
                  </a:lnTo>
                  <a:lnTo>
                    <a:pt x="204" y="78"/>
                  </a:lnTo>
                  <a:lnTo>
                    <a:pt x="228" y="96"/>
                  </a:lnTo>
                  <a:lnTo>
                    <a:pt x="258" y="114"/>
                  </a:lnTo>
                  <a:lnTo>
                    <a:pt x="276" y="138"/>
                  </a:lnTo>
                  <a:lnTo>
                    <a:pt x="300" y="162"/>
                  </a:lnTo>
                  <a:lnTo>
                    <a:pt x="324" y="186"/>
                  </a:lnTo>
                  <a:lnTo>
                    <a:pt x="330" y="186"/>
                  </a:lnTo>
                  <a:lnTo>
                    <a:pt x="336" y="186"/>
                  </a:lnTo>
                  <a:lnTo>
                    <a:pt x="342" y="180"/>
                  </a:lnTo>
                  <a:lnTo>
                    <a:pt x="348" y="174"/>
                  </a:lnTo>
                  <a:lnTo>
                    <a:pt x="360" y="162"/>
                  </a:lnTo>
                  <a:lnTo>
                    <a:pt x="372" y="150"/>
                  </a:lnTo>
                  <a:lnTo>
                    <a:pt x="390" y="138"/>
                  </a:lnTo>
                  <a:lnTo>
                    <a:pt x="408" y="126"/>
                  </a:lnTo>
                  <a:lnTo>
                    <a:pt x="426" y="114"/>
                  </a:lnTo>
                  <a:lnTo>
                    <a:pt x="444" y="102"/>
                  </a:lnTo>
                  <a:lnTo>
                    <a:pt x="468" y="90"/>
                  </a:lnTo>
                  <a:lnTo>
                    <a:pt x="492" y="72"/>
                  </a:lnTo>
                  <a:lnTo>
                    <a:pt x="516" y="60"/>
                  </a:lnTo>
                  <a:lnTo>
                    <a:pt x="540" y="54"/>
                  </a:lnTo>
                  <a:lnTo>
                    <a:pt x="564" y="42"/>
                  </a:lnTo>
                  <a:lnTo>
                    <a:pt x="588" y="36"/>
                  </a:lnTo>
                  <a:lnTo>
                    <a:pt x="612" y="30"/>
                  </a:lnTo>
                  <a:lnTo>
                    <a:pt x="624" y="30"/>
                  </a:lnTo>
                  <a:lnTo>
                    <a:pt x="618" y="30"/>
                  </a:lnTo>
                  <a:lnTo>
                    <a:pt x="612" y="36"/>
                  </a:lnTo>
                  <a:lnTo>
                    <a:pt x="606" y="36"/>
                  </a:lnTo>
                  <a:lnTo>
                    <a:pt x="594" y="42"/>
                  </a:lnTo>
                  <a:lnTo>
                    <a:pt x="576" y="48"/>
                  </a:lnTo>
                  <a:lnTo>
                    <a:pt x="558" y="54"/>
                  </a:lnTo>
                  <a:lnTo>
                    <a:pt x="540" y="60"/>
                  </a:lnTo>
                  <a:lnTo>
                    <a:pt x="516" y="72"/>
                  </a:lnTo>
                  <a:lnTo>
                    <a:pt x="492" y="84"/>
                  </a:lnTo>
                  <a:lnTo>
                    <a:pt x="474" y="96"/>
                  </a:lnTo>
                  <a:lnTo>
                    <a:pt x="450" y="114"/>
                  </a:lnTo>
                  <a:lnTo>
                    <a:pt x="426" y="132"/>
                  </a:lnTo>
                  <a:lnTo>
                    <a:pt x="402" y="150"/>
                  </a:lnTo>
                  <a:lnTo>
                    <a:pt x="378" y="168"/>
                  </a:lnTo>
                  <a:lnTo>
                    <a:pt x="354" y="192"/>
                  </a:lnTo>
                  <a:lnTo>
                    <a:pt x="336" y="216"/>
                  </a:lnTo>
                  <a:lnTo>
                    <a:pt x="324" y="216"/>
                  </a:lnTo>
                  <a:lnTo>
                    <a:pt x="324" y="210"/>
                  </a:lnTo>
                  <a:lnTo>
                    <a:pt x="318" y="210"/>
                  </a:lnTo>
                  <a:lnTo>
                    <a:pt x="312" y="198"/>
                  </a:lnTo>
                  <a:lnTo>
                    <a:pt x="306" y="192"/>
                  </a:lnTo>
                  <a:lnTo>
                    <a:pt x="294" y="180"/>
                  </a:lnTo>
                  <a:lnTo>
                    <a:pt x="282" y="162"/>
                  </a:lnTo>
                  <a:lnTo>
                    <a:pt x="264" y="150"/>
                  </a:lnTo>
                  <a:lnTo>
                    <a:pt x="246" y="132"/>
                  </a:lnTo>
                  <a:lnTo>
                    <a:pt x="228" y="114"/>
                  </a:lnTo>
                  <a:lnTo>
                    <a:pt x="204" y="96"/>
                  </a:lnTo>
                  <a:lnTo>
                    <a:pt x="174" y="78"/>
                  </a:lnTo>
                  <a:lnTo>
                    <a:pt x="144" y="60"/>
                  </a:lnTo>
                  <a:lnTo>
                    <a:pt x="114" y="42"/>
                  </a:lnTo>
                  <a:lnTo>
                    <a:pt x="78" y="30"/>
                  </a:lnTo>
                  <a:lnTo>
                    <a:pt x="4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4" name="Freeform 47"/>
            <p:cNvSpPr>
              <a:spLocks/>
            </p:cNvSpPr>
            <p:nvPr/>
          </p:nvSpPr>
          <p:spPr bwMode="auto">
            <a:xfrm>
              <a:off x="3729" y="2535"/>
              <a:ext cx="90" cy="54"/>
            </a:xfrm>
            <a:custGeom>
              <a:avLst/>
              <a:gdLst>
                <a:gd name="T0" fmla="*/ 0 w 90"/>
                <a:gd name="T1" fmla="*/ 12 h 54"/>
                <a:gd name="T2" fmla="*/ 36 w 90"/>
                <a:gd name="T3" fmla="*/ 0 h 54"/>
                <a:gd name="T4" fmla="*/ 90 w 90"/>
                <a:gd name="T5" fmla="*/ 48 h 54"/>
                <a:gd name="T6" fmla="*/ 42 w 90"/>
                <a:gd name="T7" fmla="*/ 54 h 54"/>
                <a:gd name="T8" fmla="*/ 0 w 90"/>
                <a:gd name="T9" fmla="*/ 12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0"/>
                <a:gd name="T16" fmla="*/ 0 h 54"/>
                <a:gd name="T17" fmla="*/ 90 w 90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0" h="54">
                  <a:moveTo>
                    <a:pt x="0" y="12"/>
                  </a:moveTo>
                  <a:lnTo>
                    <a:pt x="36" y="0"/>
                  </a:lnTo>
                  <a:lnTo>
                    <a:pt x="90" y="48"/>
                  </a:lnTo>
                  <a:lnTo>
                    <a:pt x="42" y="5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CCCC0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5" name="Freeform 48"/>
            <p:cNvSpPr>
              <a:spLocks/>
            </p:cNvSpPr>
            <p:nvPr/>
          </p:nvSpPr>
          <p:spPr bwMode="auto">
            <a:xfrm>
              <a:off x="3825" y="2637"/>
              <a:ext cx="120" cy="108"/>
            </a:xfrm>
            <a:custGeom>
              <a:avLst/>
              <a:gdLst>
                <a:gd name="T0" fmla="*/ 0 w 120"/>
                <a:gd name="T1" fmla="*/ 12 h 108"/>
                <a:gd name="T2" fmla="*/ 54 w 120"/>
                <a:gd name="T3" fmla="*/ 0 h 108"/>
                <a:gd name="T4" fmla="*/ 120 w 120"/>
                <a:gd name="T5" fmla="*/ 90 h 108"/>
                <a:gd name="T6" fmla="*/ 54 w 120"/>
                <a:gd name="T7" fmla="*/ 108 h 108"/>
                <a:gd name="T8" fmla="*/ 0 w 120"/>
                <a:gd name="T9" fmla="*/ 12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0"/>
                <a:gd name="T16" fmla="*/ 0 h 108"/>
                <a:gd name="T17" fmla="*/ 120 w 120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0" h="108">
                  <a:moveTo>
                    <a:pt x="0" y="12"/>
                  </a:moveTo>
                  <a:lnTo>
                    <a:pt x="54" y="0"/>
                  </a:lnTo>
                  <a:lnTo>
                    <a:pt x="120" y="90"/>
                  </a:lnTo>
                  <a:lnTo>
                    <a:pt x="54" y="108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CCCC0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6" name="Freeform 49"/>
            <p:cNvSpPr>
              <a:spLocks/>
            </p:cNvSpPr>
            <p:nvPr/>
          </p:nvSpPr>
          <p:spPr bwMode="auto">
            <a:xfrm>
              <a:off x="3933" y="2823"/>
              <a:ext cx="138" cy="144"/>
            </a:xfrm>
            <a:custGeom>
              <a:avLst/>
              <a:gdLst>
                <a:gd name="T0" fmla="*/ 54 w 138"/>
                <a:gd name="T1" fmla="*/ 0 h 144"/>
                <a:gd name="T2" fmla="*/ 138 w 138"/>
                <a:gd name="T3" fmla="*/ 126 h 144"/>
                <a:gd name="T4" fmla="*/ 30 w 138"/>
                <a:gd name="T5" fmla="*/ 144 h 144"/>
                <a:gd name="T6" fmla="*/ 0 w 138"/>
                <a:gd name="T7" fmla="*/ 6 h 144"/>
                <a:gd name="T8" fmla="*/ 54 w 138"/>
                <a:gd name="T9" fmla="*/ 0 h 1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8"/>
                <a:gd name="T16" fmla="*/ 0 h 144"/>
                <a:gd name="T17" fmla="*/ 138 w 138"/>
                <a:gd name="T18" fmla="*/ 144 h 1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8" h="144">
                  <a:moveTo>
                    <a:pt x="54" y="0"/>
                  </a:moveTo>
                  <a:lnTo>
                    <a:pt x="138" y="126"/>
                  </a:lnTo>
                  <a:lnTo>
                    <a:pt x="30" y="144"/>
                  </a:lnTo>
                  <a:lnTo>
                    <a:pt x="0" y="6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CCCC0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7" name="Freeform 50"/>
            <p:cNvSpPr>
              <a:spLocks/>
            </p:cNvSpPr>
            <p:nvPr/>
          </p:nvSpPr>
          <p:spPr bwMode="auto">
            <a:xfrm>
              <a:off x="4035" y="3069"/>
              <a:ext cx="192" cy="48"/>
            </a:xfrm>
            <a:custGeom>
              <a:avLst/>
              <a:gdLst>
                <a:gd name="T0" fmla="*/ 0 w 192"/>
                <a:gd name="T1" fmla="*/ 48 h 48"/>
                <a:gd name="T2" fmla="*/ 18 w 192"/>
                <a:gd name="T3" fmla="*/ 6 h 48"/>
                <a:gd name="T4" fmla="*/ 168 w 192"/>
                <a:gd name="T5" fmla="*/ 0 h 48"/>
                <a:gd name="T6" fmla="*/ 192 w 192"/>
                <a:gd name="T7" fmla="*/ 48 h 48"/>
                <a:gd name="T8" fmla="*/ 0 w 192"/>
                <a:gd name="T9" fmla="*/ 48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2"/>
                <a:gd name="T16" fmla="*/ 0 h 48"/>
                <a:gd name="T17" fmla="*/ 192 w 192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2" h="48">
                  <a:moveTo>
                    <a:pt x="0" y="48"/>
                  </a:moveTo>
                  <a:lnTo>
                    <a:pt x="18" y="6"/>
                  </a:lnTo>
                  <a:lnTo>
                    <a:pt x="168" y="0"/>
                  </a:lnTo>
                  <a:lnTo>
                    <a:pt x="192" y="48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CCCC0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8" name="Freeform 51"/>
            <p:cNvSpPr>
              <a:spLocks/>
            </p:cNvSpPr>
            <p:nvPr/>
          </p:nvSpPr>
          <p:spPr bwMode="auto">
            <a:xfrm>
              <a:off x="4437" y="2565"/>
              <a:ext cx="72" cy="48"/>
            </a:xfrm>
            <a:custGeom>
              <a:avLst/>
              <a:gdLst>
                <a:gd name="T0" fmla="*/ 48 w 72"/>
                <a:gd name="T1" fmla="*/ 0 h 48"/>
                <a:gd name="T2" fmla="*/ 72 w 72"/>
                <a:gd name="T3" fmla="*/ 0 h 48"/>
                <a:gd name="T4" fmla="*/ 30 w 72"/>
                <a:gd name="T5" fmla="*/ 48 h 48"/>
                <a:gd name="T6" fmla="*/ 0 w 72"/>
                <a:gd name="T7" fmla="*/ 36 h 48"/>
                <a:gd name="T8" fmla="*/ 48 w 72"/>
                <a:gd name="T9" fmla="*/ 0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48"/>
                <a:gd name="T17" fmla="*/ 72 w 72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48">
                  <a:moveTo>
                    <a:pt x="48" y="0"/>
                  </a:moveTo>
                  <a:lnTo>
                    <a:pt x="72" y="0"/>
                  </a:lnTo>
                  <a:lnTo>
                    <a:pt x="30" y="48"/>
                  </a:lnTo>
                  <a:lnTo>
                    <a:pt x="0" y="3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0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9" name="Freeform 52"/>
            <p:cNvSpPr>
              <a:spLocks/>
            </p:cNvSpPr>
            <p:nvPr/>
          </p:nvSpPr>
          <p:spPr bwMode="auto">
            <a:xfrm>
              <a:off x="4317" y="2637"/>
              <a:ext cx="120" cy="90"/>
            </a:xfrm>
            <a:custGeom>
              <a:avLst/>
              <a:gdLst>
                <a:gd name="T0" fmla="*/ 72 w 120"/>
                <a:gd name="T1" fmla="*/ 0 h 90"/>
                <a:gd name="T2" fmla="*/ 120 w 120"/>
                <a:gd name="T3" fmla="*/ 12 h 90"/>
                <a:gd name="T4" fmla="*/ 66 w 120"/>
                <a:gd name="T5" fmla="*/ 90 h 90"/>
                <a:gd name="T6" fmla="*/ 0 w 120"/>
                <a:gd name="T7" fmla="*/ 84 h 90"/>
                <a:gd name="T8" fmla="*/ 72 w 120"/>
                <a:gd name="T9" fmla="*/ 0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0"/>
                <a:gd name="T16" fmla="*/ 0 h 90"/>
                <a:gd name="T17" fmla="*/ 120 w 120"/>
                <a:gd name="T18" fmla="*/ 90 h 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0" h="90">
                  <a:moveTo>
                    <a:pt x="72" y="0"/>
                  </a:moveTo>
                  <a:lnTo>
                    <a:pt x="120" y="12"/>
                  </a:lnTo>
                  <a:lnTo>
                    <a:pt x="66" y="90"/>
                  </a:lnTo>
                  <a:lnTo>
                    <a:pt x="0" y="84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CCCC0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0" name="Freeform 53"/>
            <p:cNvSpPr>
              <a:spLocks/>
            </p:cNvSpPr>
            <p:nvPr/>
          </p:nvSpPr>
          <p:spPr bwMode="auto">
            <a:xfrm>
              <a:off x="4191" y="2829"/>
              <a:ext cx="156" cy="162"/>
            </a:xfrm>
            <a:custGeom>
              <a:avLst/>
              <a:gdLst>
                <a:gd name="T0" fmla="*/ 84 w 156"/>
                <a:gd name="T1" fmla="*/ 0 h 162"/>
                <a:gd name="T2" fmla="*/ 156 w 156"/>
                <a:gd name="T3" fmla="*/ 12 h 162"/>
                <a:gd name="T4" fmla="*/ 102 w 156"/>
                <a:gd name="T5" fmla="*/ 162 h 162"/>
                <a:gd name="T6" fmla="*/ 0 w 156"/>
                <a:gd name="T7" fmla="*/ 144 h 162"/>
                <a:gd name="T8" fmla="*/ 84 w 156"/>
                <a:gd name="T9" fmla="*/ 0 h 1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6"/>
                <a:gd name="T16" fmla="*/ 0 h 162"/>
                <a:gd name="T17" fmla="*/ 156 w 156"/>
                <a:gd name="T18" fmla="*/ 162 h 1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6" h="162">
                  <a:moveTo>
                    <a:pt x="84" y="0"/>
                  </a:moveTo>
                  <a:lnTo>
                    <a:pt x="156" y="12"/>
                  </a:lnTo>
                  <a:lnTo>
                    <a:pt x="102" y="162"/>
                  </a:lnTo>
                  <a:lnTo>
                    <a:pt x="0" y="144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CCCC0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1" name="Freeform 54"/>
            <p:cNvSpPr>
              <a:spLocks/>
            </p:cNvSpPr>
            <p:nvPr/>
          </p:nvSpPr>
          <p:spPr bwMode="auto">
            <a:xfrm>
              <a:off x="4089" y="2055"/>
              <a:ext cx="120" cy="132"/>
            </a:xfrm>
            <a:custGeom>
              <a:avLst/>
              <a:gdLst>
                <a:gd name="T0" fmla="*/ 0 w 120"/>
                <a:gd name="T1" fmla="*/ 30 h 132"/>
                <a:gd name="T2" fmla="*/ 30 w 120"/>
                <a:gd name="T3" fmla="*/ 30 h 132"/>
                <a:gd name="T4" fmla="*/ 30 w 120"/>
                <a:gd name="T5" fmla="*/ 30 h 132"/>
                <a:gd name="T6" fmla="*/ 30 w 120"/>
                <a:gd name="T7" fmla="*/ 30 h 132"/>
                <a:gd name="T8" fmla="*/ 30 w 120"/>
                <a:gd name="T9" fmla="*/ 24 h 132"/>
                <a:gd name="T10" fmla="*/ 30 w 120"/>
                <a:gd name="T11" fmla="*/ 24 h 132"/>
                <a:gd name="T12" fmla="*/ 36 w 120"/>
                <a:gd name="T13" fmla="*/ 18 h 132"/>
                <a:gd name="T14" fmla="*/ 42 w 120"/>
                <a:gd name="T15" fmla="*/ 18 h 132"/>
                <a:gd name="T16" fmla="*/ 48 w 120"/>
                <a:gd name="T17" fmla="*/ 18 h 132"/>
                <a:gd name="T18" fmla="*/ 54 w 120"/>
                <a:gd name="T19" fmla="*/ 18 h 132"/>
                <a:gd name="T20" fmla="*/ 60 w 120"/>
                <a:gd name="T21" fmla="*/ 18 h 132"/>
                <a:gd name="T22" fmla="*/ 60 w 120"/>
                <a:gd name="T23" fmla="*/ 18 h 132"/>
                <a:gd name="T24" fmla="*/ 66 w 120"/>
                <a:gd name="T25" fmla="*/ 18 h 132"/>
                <a:gd name="T26" fmla="*/ 72 w 120"/>
                <a:gd name="T27" fmla="*/ 18 h 132"/>
                <a:gd name="T28" fmla="*/ 78 w 120"/>
                <a:gd name="T29" fmla="*/ 24 h 132"/>
                <a:gd name="T30" fmla="*/ 84 w 120"/>
                <a:gd name="T31" fmla="*/ 24 h 132"/>
                <a:gd name="T32" fmla="*/ 90 w 120"/>
                <a:gd name="T33" fmla="*/ 30 h 132"/>
                <a:gd name="T34" fmla="*/ 90 w 120"/>
                <a:gd name="T35" fmla="*/ 36 h 132"/>
                <a:gd name="T36" fmla="*/ 90 w 120"/>
                <a:gd name="T37" fmla="*/ 36 h 132"/>
                <a:gd name="T38" fmla="*/ 90 w 120"/>
                <a:gd name="T39" fmla="*/ 42 h 132"/>
                <a:gd name="T40" fmla="*/ 90 w 120"/>
                <a:gd name="T41" fmla="*/ 42 h 132"/>
                <a:gd name="T42" fmla="*/ 90 w 120"/>
                <a:gd name="T43" fmla="*/ 48 h 132"/>
                <a:gd name="T44" fmla="*/ 84 w 120"/>
                <a:gd name="T45" fmla="*/ 54 h 132"/>
                <a:gd name="T46" fmla="*/ 78 w 120"/>
                <a:gd name="T47" fmla="*/ 54 h 132"/>
                <a:gd name="T48" fmla="*/ 72 w 120"/>
                <a:gd name="T49" fmla="*/ 66 h 132"/>
                <a:gd name="T50" fmla="*/ 66 w 120"/>
                <a:gd name="T51" fmla="*/ 72 h 132"/>
                <a:gd name="T52" fmla="*/ 60 w 120"/>
                <a:gd name="T53" fmla="*/ 72 h 132"/>
                <a:gd name="T54" fmla="*/ 60 w 120"/>
                <a:gd name="T55" fmla="*/ 72 h 132"/>
                <a:gd name="T56" fmla="*/ 54 w 120"/>
                <a:gd name="T57" fmla="*/ 78 h 132"/>
                <a:gd name="T58" fmla="*/ 48 w 120"/>
                <a:gd name="T59" fmla="*/ 84 h 132"/>
                <a:gd name="T60" fmla="*/ 42 w 120"/>
                <a:gd name="T61" fmla="*/ 96 h 132"/>
                <a:gd name="T62" fmla="*/ 42 w 120"/>
                <a:gd name="T63" fmla="*/ 102 h 132"/>
                <a:gd name="T64" fmla="*/ 36 w 120"/>
                <a:gd name="T65" fmla="*/ 114 h 132"/>
                <a:gd name="T66" fmla="*/ 42 w 120"/>
                <a:gd name="T67" fmla="*/ 132 h 132"/>
                <a:gd name="T68" fmla="*/ 66 w 120"/>
                <a:gd name="T69" fmla="*/ 132 h 132"/>
                <a:gd name="T70" fmla="*/ 66 w 120"/>
                <a:gd name="T71" fmla="*/ 126 h 132"/>
                <a:gd name="T72" fmla="*/ 66 w 120"/>
                <a:gd name="T73" fmla="*/ 108 h 132"/>
                <a:gd name="T74" fmla="*/ 72 w 120"/>
                <a:gd name="T75" fmla="*/ 96 h 132"/>
                <a:gd name="T76" fmla="*/ 78 w 120"/>
                <a:gd name="T77" fmla="*/ 84 h 132"/>
                <a:gd name="T78" fmla="*/ 78 w 120"/>
                <a:gd name="T79" fmla="*/ 84 h 132"/>
                <a:gd name="T80" fmla="*/ 84 w 120"/>
                <a:gd name="T81" fmla="*/ 78 h 132"/>
                <a:gd name="T82" fmla="*/ 90 w 120"/>
                <a:gd name="T83" fmla="*/ 78 h 132"/>
                <a:gd name="T84" fmla="*/ 102 w 120"/>
                <a:gd name="T85" fmla="*/ 66 h 132"/>
                <a:gd name="T86" fmla="*/ 108 w 120"/>
                <a:gd name="T87" fmla="*/ 60 h 132"/>
                <a:gd name="T88" fmla="*/ 114 w 120"/>
                <a:gd name="T89" fmla="*/ 54 h 132"/>
                <a:gd name="T90" fmla="*/ 120 w 120"/>
                <a:gd name="T91" fmla="*/ 48 h 132"/>
                <a:gd name="T92" fmla="*/ 120 w 120"/>
                <a:gd name="T93" fmla="*/ 36 h 132"/>
                <a:gd name="T94" fmla="*/ 120 w 120"/>
                <a:gd name="T95" fmla="*/ 36 h 132"/>
                <a:gd name="T96" fmla="*/ 120 w 120"/>
                <a:gd name="T97" fmla="*/ 30 h 132"/>
                <a:gd name="T98" fmla="*/ 120 w 120"/>
                <a:gd name="T99" fmla="*/ 24 h 132"/>
                <a:gd name="T100" fmla="*/ 114 w 120"/>
                <a:gd name="T101" fmla="*/ 18 h 132"/>
                <a:gd name="T102" fmla="*/ 108 w 120"/>
                <a:gd name="T103" fmla="*/ 12 h 132"/>
                <a:gd name="T104" fmla="*/ 96 w 120"/>
                <a:gd name="T105" fmla="*/ 6 h 132"/>
                <a:gd name="T106" fmla="*/ 78 w 120"/>
                <a:gd name="T107" fmla="*/ 0 h 132"/>
                <a:gd name="T108" fmla="*/ 60 w 120"/>
                <a:gd name="T109" fmla="*/ 0 h 132"/>
                <a:gd name="T110" fmla="*/ 54 w 120"/>
                <a:gd name="T111" fmla="*/ 0 h 132"/>
                <a:gd name="T112" fmla="*/ 54 w 120"/>
                <a:gd name="T113" fmla="*/ 0 h 132"/>
                <a:gd name="T114" fmla="*/ 42 w 120"/>
                <a:gd name="T115" fmla="*/ 0 h 132"/>
                <a:gd name="T116" fmla="*/ 30 w 120"/>
                <a:gd name="T117" fmla="*/ 0 h 132"/>
                <a:gd name="T118" fmla="*/ 24 w 120"/>
                <a:gd name="T119" fmla="*/ 6 h 132"/>
                <a:gd name="T120" fmla="*/ 12 w 120"/>
                <a:gd name="T121" fmla="*/ 12 h 132"/>
                <a:gd name="T122" fmla="*/ 6 w 120"/>
                <a:gd name="T123" fmla="*/ 24 h 132"/>
                <a:gd name="T124" fmla="*/ 0 w 120"/>
                <a:gd name="T125" fmla="*/ 30 h 13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20"/>
                <a:gd name="T190" fmla="*/ 0 h 132"/>
                <a:gd name="T191" fmla="*/ 120 w 120"/>
                <a:gd name="T192" fmla="*/ 132 h 13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20" h="132">
                  <a:moveTo>
                    <a:pt x="0" y="30"/>
                  </a:moveTo>
                  <a:lnTo>
                    <a:pt x="30" y="30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42" y="18"/>
                  </a:lnTo>
                  <a:lnTo>
                    <a:pt x="48" y="18"/>
                  </a:lnTo>
                  <a:lnTo>
                    <a:pt x="54" y="18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72" y="18"/>
                  </a:lnTo>
                  <a:lnTo>
                    <a:pt x="78" y="24"/>
                  </a:lnTo>
                  <a:lnTo>
                    <a:pt x="84" y="24"/>
                  </a:lnTo>
                  <a:lnTo>
                    <a:pt x="90" y="30"/>
                  </a:lnTo>
                  <a:lnTo>
                    <a:pt x="90" y="36"/>
                  </a:lnTo>
                  <a:lnTo>
                    <a:pt x="90" y="42"/>
                  </a:lnTo>
                  <a:lnTo>
                    <a:pt x="90" y="48"/>
                  </a:lnTo>
                  <a:lnTo>
                    <a:pt x="84" y="54"/>
                  </a:lnTo>
                  <a:lnTo>
                    <a:pt x="78" y="54"/>
                  </a:lnTo>
                  <a:lnTo>
                    <a:pt x="72" y="66"/>
                  </a:lnTo>
                  <a:lnTo>
                    <a:pt x="66" y="72"/>
                  </a:lnTo>
                  <a:lnTo>
                    <a:pt x="60" y="72"/>
                  </a:lnTo>
                  <a:lnTo>
                    <a:pt x="54" y="78"/>
                  </a:lnTo>
                  <a:lnTo>
                    <a:pt x="48" y="84"/>
                  </a:lnTo>
                  <a:lnTo>
                    <a:pt x="42" y="96"/>
                  </a:lnTo>
                  <a:lnTo>
                    <a:pt x="42" y="102"/>
                  </a:lnTo>
                  <a:lnTo>
                    <a:pt x="36" y="114"/>
                  </a:lnTo>
                  <a:lnTo>
                    <a:pt x="42" y="132"/>
                  </a:lnTo>
                  <a:lnTo>
                    <a:pt x="66" y="132"/>
                  </a:lnTo>
                  <a:lnTo>
                    <a:pt x="66" y="126"/>
                  </a:lnTo>
                  <a:lnTo>
                    <a:pt x="66" y="108"/>
                  </a:lnTo>
                  <a:lnTo>
                    <a:pt x="72" y="96"/>
                  </a:lnTo>
                  <a:lnTo>
                    <a:pt x="78" y="84"/>
                  </a:lnTo>
                  <a:lnTo>
                    <a:pt x="84" y="78"/>
                  </a:lnTo>
                  <a:lnTo>
                    <a:pt x="90" y="78"/>
                  </a:lnTo>
                  <a:lnTo>
                    <a:pt x="102" y="66"/>
                  </a:lnTo>
                  <a:lnTo>
                    <a:pt x="108" y="60"/>
                  </a:lnTo>
                  <a:lnTo>
                    <a:pt x="114" y="54"/>
                  </a:lnTo>
                  <a:lnTo>
                    <a:pt x="120" y="48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20" y="24"/>
                  </a:lnTo>
                  <a:lnTo>
                    <a:pt x="114" y="18"/>
                  </a:lnTo>
                  <a:lnTo>
                    <a:pt x="108" y="12"/>
                  </a:lnTo>
                  <a:lnTo>
                    <a:pt x="96" y="6"/>
                  </a:lnTo>
                  <a:lnTo>
                    <a:pt x="78" y="0"/>
                  </a:lnTo>
                  <a:lnTo>
                    <a:pt x="60" y="0"/>
                  </a:lnTo>
                  <a:lnTo>
                    <a:pt x="54" y="0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2" name="Freeform 55"/>
            <p:cNvSpPr>
              <a:spLocks/>
            </p:cNvSpPr>
            <p:nvPr/>
          </p:nvSpPr>
          <p:spPr bwMode="auto">
            <a:xfrm>
              <a:off x="4131" y="2205"/>
              <a:ext cx="24" cy="24"/>
            </a:xfrm>
            <a:custGeom>
              <a:avLst/>
              <a:gdLst>
                <a:gd name="T0" fmla="*/ 0 w 24"/>
                <a:gd name="T1" fmla="*/ 0 h 24"/>
                <a:gd name="T2" fmla="*/ 0 w 24"/>
                <a:gd name="T3" fmla="*/ 18 h 24"/>
                <a:gd name="T4" fmla="*/ 24 w 24"/>
                <a:gd name="T5" fmla="*/ 24 h 24"/>
                <a:gd name="T6" fmla="*/ 24 w 24"/>
                <a:gd name="T7" fmla="*/ 0 h 24"/>
                <a:gd name="T8" fmla="*/ 0 w 24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24"/>
                <a:gd name="T17" fmla="*/ 24 w 24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24">
                  <a:moveTo>
                    <a:pt x="0" y="0"/>
                  </a:moveTo>
                  <a:lnTo>
                    <a:pt x="0" y="18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6172200" cy="1143000"/>
          </a:xfrm>
          <a:ln>
            <a:solidFill>
              <a:srgbClr val="FF0000"/>
            </a:solidFill>
          </a:ln>
        </p:spPr>
        <p:txBody>
          <a:bodyPr/>
          <a:lstStyle/>
          <a:p>
            <a:pPr>
              <a:defRPr/>
            </a:pPr>
            <a:r>
              <a:rPr lang="en-US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Collect information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6096000" cy="4114800"/>
          </a:xfrm>
        </p:spPr>
        <p:txBody>
          <a:bodyPr/>
          <a:lstStyle/>
          <a:p>
            <a:pPr marL="660400" indent="-660400"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Collecting &amp; Organizing data</a:t>
            </a:r>
          </a:p>
          <a:p>
            <a:pPr marL="660400" indent="-660400"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Checking facts &amp; opinions</a:t>
            </a:r>
          </a:p>
          <a:p>
            <a:pPr marL="660400" indent="-660400"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Identifying possible causes</a:t>
            </a:r>
          </a:p>
          <a:p>
            <a:pPr marL="660400" indent="-660400"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Establishing time constraints &amp; other criteria </a:t>
            </a:r>
          </a:p>
        </p:txBody>
      </p:sp>
      <p:pic>
        <p:nvPicPr>
          <p:cNvPr id="48134" name="Picture 6" descr="researcher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934200" y="609600"/>
            <a:ext cx="1828800" cy="5486400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533400"/>
            <a:ext cx="6019800" cy="1219200"/>
          </a:xfrm>
          <a:ln>
            <a:solidFill>
              <a:srgbClr val="FF0000"/>
            </a:solidFill>
          </a:ln>
        </p:spPr>
        <p:txBody>
          <a:bodyPr/>
          <a:lstStyle/>
          <a:p>
            <a:pPr marL="762000" indent="-762000">
              <a:defRPr/>
            </a:pPr>
            <a:r>
              <a:rPr lang="en-US" sz="4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Develop options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438400"/>
            <a:ext cx="6629400" cy="3657600"/>
          </a:xfrm>
        </p:spPr>
        <p:txBody>
          <a:bodyPr/>
          <a:lstStyle/>
          <a:p>
            <a:pPr marL="660400" indent="-660400" algn="just">
              <a:buClr>
                <a:schemeClr val="tx1"/>
              </a:buClr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Listing possible courses of action</a:t>
            </a:r>
          </a:p>
          <a:p>
            <a:pPr marL="660400" indent="-660400" algn="just">
              <a:buClr>
                <a:schemeClr val="tx1"/>
              </a:buClr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Generating ideas</a:t>
            </a:r>
          </a:p>
        </p:txBody>
      </p:sp>
      <p:pic>
        <p:nvPicPr>
          <p:cNvPr id="5" name="Picture 5" descr="MCj02949350000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 rot="716424">
            <a:off x="6781800" y="3352800"/>
            <a:ext cx="1809750" cy="1809750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0" y="2057400"/>
            <a:ext cx="5029200" cy="4114800"/>
          </a:xfrm>
        </p:spPr>
        <p:txBody>
          <a:bodyPr/>
          <a:lstStyle/>
          <a:p>
            <a:pPr marL="660400" indent="-660400"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Listing pros and cons</a:t>
            </a:r>
          </a:p>
          <a:p>
            <a:pPr marL="660400" indent="-660400"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Examining the consequences</a:t>
            </a:r>
          </a:p>
          <a:p>
            <a:pPr marL="660400" indent="-660400"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Measuring  against criteria</a:t>
            </a:r>
          </a:p>
          <a:p>
            <a:pPr marL="660400" indent="-660400"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Trials</a:t>
            </a:r>
          </a:p>
          <a:p>
            <a:pPr marL="660400" indent="-660400"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Testing against objective</a:t>
            </a:r>
          </a:p>
          <a:p>
            <a:pPr marL="660400" indent="-660400"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Selecting the best </a:t>
            </a:r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533400"/>
            <a:ext cx="6172200" cy="1143000"/>
          </a:xfrm>
          <a:ln>
            <a:solidFill>
              <a:srgbClr val="FF0000"/>
            </a:solidFill>
          </a:ln>
        </p:spPr>
        <p:txBody>
          <a:bodyPr/>
          <a:lstStyle/>
          <a:p>
            <a:pPr marL="838200" indent="-838200">
              <a:defRPr/>
            </a:pPr>
            <a:r>
              <a:rPr lang="en-US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Evaluate and decide</a:t>
            </a:r>
            <a:r>
              <a:rPr lang="en-US" smtClean="0"/>
              <a:t> </a:t>
            </a:r>
          </a:p>
        </p:txBody>
      </p:sp>
      <p:pic>
        <p:nvPicPr>
          <p:cNvPr id="74759" name="Picture 7" descr="J023301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" y="1981200"/>
            <a:ext cx="3200400" cy="3276600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  <a:ln>
            <a:solidFill>
              <a:srgbClr val="FF0000"/>
            </a:solidFill>
          </a:ln>
        </p:spPr>
        <p:txBody>
          <a:bodyPr anchor="t"/>
          <a:lstStyle/>
          <a:p>
            <a:pPr marL="838200" indent="-838200">
              <a:defRPr/>
            </a:pPr>
            <a:r>
              <a:rPr lang="en-US" sz="4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Implement</a:t>
            </a:r>
            <a:r>
              <a:rPr lang="en-US" sz="4000" smtClean="0"/>
              <a:t> 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838200" y="2286000"/>
            <a:ext cx="5562600" cy="4114800"/>
          </a:xfrm>
        </p:spPr>
        <p:txBody>
          <a:bodyPr/>
          <a:lstStyle/>
          <a:p>
            <a:pPr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Acting to carry out the decision</a:t>
            </a:r>
          </a:p>
          <a:p>
            <a:pPr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Monitoring the decision</a:t>
            </a:r>
          </a:p>
          <a:p>
            <a:pPr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Reviewing </a:t>
            </a:r>
          </a:p>
        </p:txBody>
      </p:sp>
      <p:pic>
        <p:nvPicPr>
          <p:cNvPr id="14340" name="Picture 7" descr="gears10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76888" y="2057400"/>
            <a:ext cx="3567112" cy="3581400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85800"/>
          </a:xfrm>
          <a:ln>
            <a:solidFill>
              <a:srgbClr val="FF3300"/>
            </a:solidFill>
          </a:ln>
        </p:spPr>
        <p:txBody>
          <a:bodyPr/>
          <a:lstStyle/>
          <a:p>
            <a:pPr>
              <a:defRPr/>
            </a:pPr>
            <a:r>
              <a:rPr lang="en-US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 decision making model</a:t>
            </a: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990600" y="4267200"/>
            <a:ext cx="1676400" cy="838200"/>
          </a:xfrm>
          <a:prstGeom prst="rect">
            <a:avLst/>
          </a:prstGeom>
          <a:solidFill>
            <a:srgbClr val="00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Sense </a:t>
            </a:r>
          </a:p>
          <a:p>
            <a:r>
              <a:rPr lang="en-US"/>
              <a:t>Effects</a:t>
            </a:r>
          </a:p>
        </p:txBody>
      </p:sp>
      <p:sp>
        <p:nvSpPr>
          <p:cNvPr id="15364" name="Rectangle 7"/>
          <p:cNvSpPr>
            <a:spLocks noChangeArrowheads="1"/>
          </p:cNvSpPr>
          <p:nvPr/>
        </p:nvSpPr>
        <p:spPr bwMode="auto">
          <a:xfrm>
            <a:off x="1752600" y="3429000"/>
            <a:ext cx="1676400" cy="838200"/>
          </a:xfrm>
          <a:prstGeom prst="rect">
            <a:avLst/>
          </a:prstGeom>
          <a:solidFill>
            <a:srgbClr val="00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Define </a:t>
            </a:r>
          </a:p>
          <a:p>
            <a:r>
              <a:rPr lang="en-US"/>
              <a:t>Objectives</a:t>
            </a:r>
          </a:p>
        </p:txBody>
      </p:sp>
      <p:sp>
        <p:nvSpPr>
          <p:cNvPr id="15365" name="Rectangle 8"/>
          <p:cNvSpPr>
            <a:spLocks noChangeArrowheads="1"/>
          </p:cNvSpPr>
          <p:nvPr/>
        </p:nvSpPr>
        <p:spPr bwMode="auto">
          <a:xfrm>
            <a:off x="2362200" y="2514600"/>
            <a:ext cx="1828800" cy="914400"/>
          </a:xfrm>
          <a:prstGeom prst="rect">
            <a:avLst/>
          </a:prstGeom>
          <a:solidFill>
            <a:srgbClr val="00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Collect </a:t>
            </a:r>
          </a:p>
          <a:p>
            <a:r>
              <a:rPr lang="en-US"/>
              <a:t>Information</a:t>
            </a:r>
          </a:p>
        </p:txBody>
      </p:sp>
      <p:sp>
        <p:nvSpPr>
          <p:cNvPr id="15366" name="Rectangle 9"/>
          <p:cNvSpPr>
            <a:spLocks noChangeArrowheads="1"/>
          </p:cNvSpPr>
          <p:nvPr/>
        </p:nvSpPr>
        <p:spPr bwMode="auto">
          <a:xfrm>
            <a:off x="6629400" y="4191000"/>
            <a:ext cx="1828800" cy="914400"/>
          </a:xfrm>
          <a:prstGeom prst="rect">
            <a:avLst/>
          </a:prstGeom>
          <a:solidFill>
            <a:srgbClr val="00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Monitor</a:t>
            </a:r>
          </a:p>
          <a:p>
            <a:r>
              <a:rPr lang="en-US"/>
              <a:t>Consequences</a:t>
            </a:r>
          </a:p>
        </p:txBody>
      </p:sp>
      <p:sp>
        <p:nvSpPr>
          <p:cNvPr id="15367" name="Rectangle 10"/>
          <p:cNvSpPr>
            <a:spLocks noChangeArrowheads="1"/>
          </p:cNvSpPr>
          <p:nvPr/>
        </p:nvSpPr>
        <p:spPr bwMode="auto">
          <a:xfrm>
            <a:off x="6019800" y="3352800"/>
            <a:ext cx="1676400" cy="838200"/>
          </a:xfrm>
          <a:prstGeom prst="rect">
            <a:avLst/>
          </a:prstGeom>
          <a:solidFill>
            <a:srgbClr val="00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Implement</a:t>
            </a:r>
          </a:p>
        </p:txBody>
      </p:sp>
      <p:sp>
        <p:nvSpPr>
          <p:cNvPr id="15368" name="Rectangle 11"/>
          <p:cNvSpPr>
            <a:spLocks noChangeArrowheads="1"/>
          </p:cNvSpPr>
          <p:nvPr/>
        </p:nvSpPr>
        <p:spPr bwMode="auto">
          <a:xfrm>
            <a:off x="4953000" y="2514600"/>
            <a:ext cx="1828800" cy="838200"/>
          </a:xfrm>
          <a:prstGeom prst="rect">
            <a:avLst/>
          </a:prstGeom>
          <a:solidFill>
            <a:srgbClr val="00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Evaluate</a:t>
            </a:r>
          </a:p>
          <a:p>
            <a:r>
              <a:rPr lang="en-US"/>
              <a:t>&amp; Decide</a:t>
            </a:r>
          </a:p>
        </p:txBody>
      </p:sp>
      <p:sp>
        <p:nvSpPr>
          <p:cNvPr id="15369" name="Rectangle 12"/>
          <p:cNvSpPr>
            <a:spLocks noChangeArrowheads="1"/>
          </p:cNvSpPr>
          <p:nvPr/>
        </p:nvSpPr>
        <p:spPr bwMode="auto">
          <a:xfrm>
            <a:off x="3810000" y="1676400"/>
            <a:ext cx="1828800" cy="838200"/>
          </a:xfrm>
          <a:prstGeom prst="rect">
            <a:avLst/>
          </a:prstGeom>
          <a:solidFill>
            <a:srgbClr val="00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Develop </a:t>
            </a:r>
          </a:p>
          <a:p>
            <a:r>
              <a:rPr lang="en-US"/>
              <a:t>Options</a:t>
            </a:r>
          </a:p>
        </p:txBody>
      </p:sp>
      <p:sp>
        <p:nvSpPr>
          <p:cNvPr id="320525" name="Line 13"/>
          <p:cNvSpPr>
            <a:spLocks noChangeShapeType="1"/>
          </p:cNvSpPr>
          <p:nvPr/>
        </p:nvSpPr>
        <p:spPr bwMode="auto">
          <a:xfrm flipV="1">
            <a:off x="762000" y="1676400"/>
            <a:ext cx="2286000" cy="2286000"/>
          </a:xfrm>
          <a:prstGeom prst="line">
            <a:avLst/>
          </a:prstGeom>
          <a:noFill/>
          <a:ln w="25400">
            <a:solidFill>
              <a:srgbClr val="99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0526" name="Line 14"/>
          <p:cNvSpPr>
            <a:spLocks noChangeShapeType="1"/>
          </p:cNvSpPr>
          <p:nvPr/>
        </p:nvSpPr>
        <p:spPr bwMode="auto">
          <a:xfrm>
            <a:off x="6324600" y="1600200"/>
            <a:ext cx="2209800" cy="2438400"/>
          </a:xfrm>
          <a:prstGeom prst="line">
            <a:avLst/>
          </a:prstGeom>
          <a:noFill/>
          <a:ln w="25400">
            <a:solidFill>
              <a:srgbClr val="99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0527" name="Line 15"/>
          <p:cNvSpPr>
            <a:spLocks noChangeShapeType="1"/>
          </p:cNvSpPr>
          <p:nvPr/>
        </p:nvSpPr>
        <p:spPr bwMode="auto">
          <a:xfrm flipH="1">
            <a:off x="3352800" y="4800600"/>
            <a:ext cx="2743200" cy="0"/>
          </a:xfrm>
          <a:prstGeom prst="line">
            <a:avLst/>
          </a:prstGeom>
          <a:noFill/>
          <a:ln w="25400">
            <a:solidFill>
              <a:srgbClr val="99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0528" name="Rectangle 16"/>
          <p:cNvSpPr>
            <a:spLocks noChangeArrowheads="1"/>
          </p:cNvSpPr>
          <p:nvPr/>
        </p:nvSpPr>
        <p:spPr bwMode="auto">
          <a:xfrm>
            <a:off x="762000" y="5486400"/>
            <a:ext cx="7772400" cy="10668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anchorCtr="1"/>
          <a:lstStyle/>
          <a:p>
            <a:pPr>
              <a:defRPr/>
            </a:pPr>
            <a:r>
              <a:rPr lang="en-US" b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Sensing effects means having the awareness which picks up the signs and symptoms of existing problem.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1000" fill="hold"/>
                                        <p:tgtEl>
                                          <p:spTgt spid="3205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1000" fill="hold"/>
                                        <p:tgtEl>
                                          <p:spTgt spid="3205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1000" fill="hold"/>
                                        <p:tgtEl>
                                          <p:spTgt spid="3205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1000" fill="hold"/>
                                        <p:tgtEl>
                                          <p:spTgt spid="3205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1000" fill="hold"/>
                                        <p:tgtEl>
                                          <p:spTgt spid="3205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1000" fill="hold"/>
                                        <p:tgtEl>
                                          <p:spTgt spid="3205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1000" fill="hold"/>
                                        <p:tgtEl>
                                          <p:spTgt spid="3205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3205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1000" fill="hold"/>
                                        <p:tgtEl>
                                          <p:spTgt spid="3205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1000" fill="hold"/>
                                        <p:tgtEl>
                                          <p:spTgt spid="3205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1000" fill="hold"/>
                                        <p:tgtEl>
                                          <p:spTgt spid="3205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3205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0525" grpId="0" animBg="1"/>
      <p:bldP spid="320526" grpId="0" animBg="1"/>
      <p:bldP spid="3205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  <a:ln>
            <a:solidFill>
              <a:srgbClr val="FF0000"/>
            </a:solidFill>
          </a:ln>
        </p:spPr>
        <p:txBody>
          <a:bodyPr/>
          <a:lstStyle/>
          <a:p>
            <a:pPr>
              <a:defRPr/>
            </a:pPr>
            <a:r>
              <a:rPr lang="en-US" sz="4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For a good ANALYTICAL mind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5334000" cy="4724400"/>
          </a:xfrm>
        </p:spPr>
        <p:txBody>
          <a:bodyPr/>
          <a:lstStyle/>
          <a:p>
            <a:pPr>
              <a:defRPr/>
            </a:pPr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Ask questions yourself.</a:t>
            </a:r>
          </a:p>
          <a:p>
            <a:pPr>
              <a:defRPr/>
            </a:pPr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Remember the magic words:</a:t>
            </a:r>
            <a:b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Who?</a:t>
            </a:r>
            <a:b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Which?</a:t>
            </a:r>
            <a:b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Why?</a:t>
            </a:r>
            <a:b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Why not?</a:t>
            </a:r>
            <a:b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When</a:t>
            </a:r>
            <a:b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Where?</a:t>
            </a:r>
            <a:b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mtClean="0"/>
              <a:t>	</a:t>
            </a:r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How?</a:t>
            </a:r>
          </a:p>
        </p:txBody>
      </p:sp>
      <p:sp>
        <p:nvSpPr>
          <p:cNvPr id="107528" name="WordArt 8" descr="Paper bag"/>
          <p:cNvSpPr>
            <a:spLocks noChangeArrowheads="1" noChangeShapeType="1" noTextEdit="1"/>
          </p:cNvSpPr>
          <p:nvPr/>
        </p:nvSpPr>
        <p:spPr bwMode="auto">
          <a:xfrm rot="631389">
            <a:off x="6510338" y="1970088"/>
            <a:ext cx="1827212" cy="404495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100000"/>
              </a:avLst>
            </a:prstTxWarp>
            <a:scene3d>
              <a:camera prst="legacyPerspectiveTopLeft">
                <a:rot lat="0" lon="20519997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r>
              <a:rPr lang="en-US" sz="6000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Tahoma"/>
                <a:cs typeface="Tahoma"/>
              </a:rPr>
              <a:t>?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7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1075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ntr" presetSubtype="16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7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xit" presetSubtype="32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8" dur="500"/>
                                        <p:tgtEl>
                                          <p:spTgt spid="1075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3" presetClass="entr" presetSubtype="5" fill="hold" grpId="4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500"/>
                                        <p:tgtEl>
                                          <p:spTgt spid="107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3" presetClass="exit" presetSubtype="10" fill="hold" grpId="5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075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9" presetClass="entr" presetSubtype="0" fill="hold" grpId="6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7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8" grpId="0" animBg="1"/>
      <p:bldP spid="107528" grpId="1" animBg="1"/>
      <p:bldP spid="107528" grpId="2" animBg="1"/>
      <p:bldP spid="107528" grpId="3" animBg="1"/>
      <p:bldP spid="107528" grpId="4" animBg="1"/>
      <p:bldP spid="107528" grpId="5" animBg="1"/>
      <p:bldP spid="107528" grpId="6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85800"/>
          </a:xfrm>
          <a:ln>
            <a:solidFill>
              <a:srgbClr val="FF0000"/>
            </a:solidFill>
          </a:ln>
        </p:spPr>
        <p:txBody>
          <a:bodyPr/>
          <a:lstStyle/>
          <a:p>
            <a:pPr>
              <a:defRPr/>
            </a:pPr>
            <a:r>
              <a:rPr lang="en-US" sz="4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Intuition</a:t>
            </a:r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371600"/>
            <a:ext cx="7772400" cy="411480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en-US" sz="2770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  <a:r>
              <a:rPr lang="en-US" sz="27700" baseline="3000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</a:t>
            </a:r>
            <a:r>
              <a:rPr lang="en-US" sz="27700" smtClean="0"/>
              <a:t> </a:t>
            </a:r>
            <a:r>
              <a:rPr lang="en-US" sz="3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sense</a:t>
            </a:r>
            <a:r>
              <a:rPr lang="en-US" sz="3600" smtClean="0"/>
              <a:t> </a:t>
            </a:r>
            <a:endParaRPr lang="en-US" sz="27700" smtClean="0"/>
          </a:p>
        </p:txBody>
      </p:sp>
      <p:sp>
        <p:nvSpPr>
          <p:cNvPr id="204804" name="Rectangle 4"/>
          <p:cNvSpPr>
            <a:spLocks noChangeArrowheads="1"/>
          </p:cNvSpPr>
          <p:nvPr/>
        </p:nvSpPr>
        <p:spPr bwMode="auto">
          <a:xfrm>
            <a:off x="762000" y="5638800"/>
            <a:ext cx="7772400" cy="685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4000" b="0" i="1">
                <a:solidFill>
                  <a:schemeClr val="tx2"/>
                </a:solidFill>
              </a:rPr>
              <a:t>“</a:t>
            </a:r>
            <a:r>
              <a:rPr lang="en-US" sz="4000" i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 just know</a:t>
            </a:r>
            <a:r>
              <a:rPr lang="en-US" sz="4000" b="0" i="1">
                <a:solidFill>
                  <a:schemeClr val="tx2"/>
                </a:solidFill>
              </a:rPr>
              <a:t>” </a:t>
            </a:r>
            <a:endParaRPr lang="en-US" sz="4000" b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0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Power or faculty of immediately apprehending  that something in the case.</a:t>
            </a:r>
          </a:p>
          <a:p>
            <a:pPr>
              <a:defRPr/>
            </a:pPr>
            <a:r>
              <a:rPr lang="en-US" sz="280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Apparently </a:t>
            </a: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it is done  without intervention of any  reasoning process.</a:t>
            </a:r>
          </a:p>
          <a:p>
            <a:pPr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No deductive or inductive step by step reasoning.</a:t>
            </a:r>
          </a:p>
          <a:p>
            <a:pPr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No conscious analysis of the situation.</a:t>
            </a:r>
          </a:p>
          <a:p>
            <a:pPr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No employment of the imagination.</a:t>
            </a:r>
          </a:p>
          <a:p>
            <a:pPr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Just a quick and ready </a:t>
            </a:r>
            <a:r>
              <a:rPr lang="en-US" sz="280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insight.</a:t>
            </a: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sp>
        <p:nvSpPr>
          <p:cNvPr id="205828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533400"/>
          </a:xfrm>
          <a:ln>
            <a:solidFill>
              <a:srgbClr val="FF0000"/>
            </a:solidFill>
          </a:ln>
        </p:spPr>
        <p:txBody>
          <a:bodyPr/>
          <a:lstStyle/>
          <a:p>
            <a:pPr>
              <a:defRPr/>
            </a:pPr>
            <a:r>
              <a:rPr lang="en-US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Intuition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533400"/>
          </a:xfrm>
          <a:ln>
            <a:solidFill>
              <a:srgbClr val="FF3300"/>
            </a:solidFill>
          </a:ln>
        </p:spPr>
        <p:txBody>
          <a:bodyPr/>
          <a:lstStyle/>
          <a:p>
            <a:pPr>
              <a:defRPr/>
            </a:pPr>
            <a:r>
              <a:rPr lang="en-US" sz="3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Trusting Your Intuition</a:t>
            </a:r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81200"/>
            <a:ext cx="4343400" cy="2590800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  <a:defRPr/>
            </a:pPr>
            <a:r>
              <a:rPr lang="en-US" sz="2400" i="1" smtClean="0"/>
              <a:t>    </a:t>
            </a:r>
            <a:r>
              <a:rPr lang="en-US" sz="2400" i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There is no logical way to discovery of these elemental laws. There is only the way of intuition, which is helped by a feeling for the order lying behind the appearance. </a:t>
            </a:r>
          </a:p>
          <a:p>
            <a:pPr algn="just">
              <a:lnSpc>
                <a:spcPct val="90000"/>
              </a:lnSpc>
              <a:buFontTx/>
              <a:buNone/>
              <a:defRPr/>
            </a:pPr>
            <a:r>
              <a:rPr lang="en-US" sz="2400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          </a:t>
            </a:r>
            <a:r>
              <a:rPr lang="en-US" sz="2400" i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----Einstein</a:t>
            </a:r>
          </a:p>
        </p:txBody>
      </p:sp>
      <p:pic>
        <p:nvPicPr>
          <p:cNvPr id="19460" name="Picture 4" descr="Albert_Einstein_1947a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05400" y="1219200"/>
            <a:ext cx="3281363" cy="3962400"/>
          </a:xfrm>
          <a:ln>
            <a:solidFill>
              <a:srgbClr val="FF3300"/>
            </a:solidFill>
          </a:ln>
        </p:spPr>
      </p:pic>
      <p:sp>
        <p:nvSpPr>
          <p:cNvPr id="225285" name="Rectangle 5"/>
          <p:cNvSpPr>
            <a:spLocks noChangeArrowheads="1"/>
          </p:cNvSpPr>
          <p:nvPr/>
        </p:nvSpPr>
        <p:spPr bwMode="auto">
          <a:xfrm>
            <a:off x="685800" y="5257800"/>
            <a:ext cx="7924800" cy="12954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3600" b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Researchers commented  Einstein have been intuitive  in his works.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  <a:ln>
            <a:solidFill>
              <a:srgbClr val="FF3300"/>
            </a:solidFill>
          </a:ln>
        </p:spPr>
        <p:txBody>
          <a:bodyPr/>
          <a:lstStyle/>
          <a:p>
            <a:pPr>
              <a:defRPr/>
            </a:pPr>
            <a:r>
              <a:rPr lang="en-US" sz="4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Emotion &amp; Intuition</a:t>
            </a:r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038600"/>
          </a:xfrm>
        </p:spPr>
        <p:txBody>
          <a:bodyPr/>
          <a:lstStyle/>
          <a:p>
            <a:pPr algn="just"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Emotion and intuition have their sources close together in the hinterland of the brain.</a:t>
            </a:r>
          </a:p>
          <a:p>
            <a:pPr algn="just"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The negative emotions of fear and anxiety can express themselves in intuition.</a:t>
            </a:r>
          </a:p>
          <a:p>
            <a:pPr algn="just"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Ex:  </a:t>
            </a:r>
            <a:r>
              <a:rPr lang="en-US" sz="2800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 nervous passenger may have intuition that his flight to Coxes-bazar  will crash and he transfer to another one.</a:t>
            </a:r>
          </a:p>
          <a:p>
            <a:pPr algn="just">
              <a:defRPr/>
            </a:pPr>
            <a:endParaRPr lang="en-US" sz="28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5" name="Rectangle 55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685800"/>
          </a:xfrm>
          <a:ln>
            <a:solidFill>
              <a:srgbClr val="FF3300"/>
            </a:solidFill>
          </a:ln>
        </p:spPr>
        <p:txBody>
          <a:bodyPr/>
          <a:lstStyle/>
          <a:p>
            <a:pPr>
              <a:defRPr/>
            </a:pPr>
            <a:r>
              <a:rPr lang="en-US" sz="4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Contents</a:t>
            </a:r>
            <a:r>
              <a:rPr lang="en-US" sz="4000" smtClean="0"/>
              <a:t> </a:t>
            </a:r>
          </a:p>
        </p:txBody>
      </p:sp>
      <p:graphicFrame>
        <p:nvGraphicFramePr>
          <p:cNvPr id="327766" name="Group 86"/>
          <p:cNvGraphicFramePr>
            <a:graphicFrameLocks noGrp="1"/>
          </p:cNvGraphicFramePr>
          <p:nvPr>
            <p:ph sz="half" idx="1"/>
          </p:nvPr>
        </p:nvGraphicFramePr>
        <p:xfrm>
          <a:off x="609600" y="1600200"/>
          <a:ext cx="3810000" cy="2403476"/>
        </p:xfrm>
        <a:graphic>
          <a:graphicData uri="http://schemas.openxmlformats.org/drawingml/2006/table">
            <a:tbl>
              <a:tblPr/>
              <a:tblGrid>
                <a:gridCol w="3810000"/>
              </a:tblGrid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Introduction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What is Decision Making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Steps  to making Decision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Know your mind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730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Three Families of ability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27767" name="Group 87"/>
          <p:cNvGraphicFramePr>
            <a:graphicFrameLocks noGrp="1"/>
          </p:cNvGraphicFramePr>
          <p:nvPr>
            <p:ph sz="quarter" idx="2"/>
          </p:nvPr>
        </p:nvGraphicFramePr>
        <p:xfrm>
          <a:off x="609600" y="4041775"/>
          <a:ext cx="3810000" cy="2211388"/>
        </p:xfrm>
        <a:graphic>
          <a:graphicData uri="http://schemas.openxmlformats.org/drawingml/2006/table">
            <a:tbl>
              <a:tblPr/>
              <a:tblGrid>
                <a:gridCol w="38100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Thinking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Concept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Imaginative thinking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Integrity  &amp; valuing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3101" name="Rectangle 20"/>
          <p:cNvSpPr>
            <a:spLocks noChangeArrowheads="1"/>
          </p:cNvSpPr>
          <p:nvPr/>
        </p:nvSpPr>
        <p:spPr bwMode="auto">
          <a:xfrm>
            <a:off x="5359400" y="1066800"/>
            <a:ext cx="2905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/>
          </a:p>
        </p:txBody>
      </p:sp>
      <p:graphicFrame>
        <p:nvGraphicFramePr>
          <p:cNvPr id="327757" name="Group 77"/>
          <p:cNvGraphicFramePr>
            <a:graphicFrameLocks noGrp="1"/>
          </p:cNvGraphicFramePr>
          <p:nvPr>
            <p:ph sz="quarter" idx="3"/>
          </p:nvPr>
        </p:nvGraphicFramePr>
        <p:xfrm>
          <a:off x="4724400" y="1600200"/>
          <a:ext cx="3810000" cy="4699637"/>
        </p:xfrm>
        <a:graphic>
          <a:graphicData uri="http://schemas.openxmlformats.org/drawingml/2006/table">
            <a:tbl>
              <a:tblPr/>
              <a:tblGrid>
                <a:gridCol w="3810000"/>
              </a:tblGrid>
              <a:tr h="5857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Intuition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Using your depth mind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Options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Arguing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Creativity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Effective decision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7286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Barriers  to effective decision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Summary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7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27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27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  <a:ln>
            <a:solidFill>
              <a:srgbClr val="FF3300"/>
            </a:solidFill>
          </a:ln>
        </p:spPr>
        <p:txBody>
          <a:bodyPr/>
          <a:lstStyle/>
          <a:p>
            <a:pPr>
              <a:defRPr/>
            </a:pPr>
            <a:r>
              <a:rPr lang="en-US" sz="4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Emotion &amp; Intuition</a:t>
            </a:r>
          </a:p>
        </p:txBody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038600"/>
          </a:xfrm>
        </p:spPr>
        <p:txBody>
          <a:bodyPr/>
          <a:lstStyle/>
          <a:p>
            <a:pPr algn="just"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 positive emotion can also lead to  wishful intuition.</a:t>
            </a:r>
          </a:p>
          <a:p>
            <a:pPr algn="just"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Ex: </a:t>
            </a:r>
            <a:r>
              <a:rPr lang="en-US" sz="2800" i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 man or woman in love have intuition about the character of the adored lover which turn out to be groundless.</a:t>
            </a:r>
          </a:p>
          <a:p>
            <a:pPr algn="just">
              <a:defRPr/>
            </a:pPr>
            <a:endParaRPr lang="en-US" sz="2800" i="1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2971800"/>
          </a:xfrm>
        </p:spPr>
        <p:txBody>
          <a:bodyPr/>
          <a:lstStyle/>
          <a:p>
            <a:pPr algn="just"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The success rate of this type of anxiety intuition or love intuition is remarkably low. </a:t>
            </a:r>
          </a:p>
          <a:p>
            <a:pPr algn="just"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Before intuitive- be sure you are a physically and emotionally fit.</a:t>
            </a:r>
          </a:p>
          <a:p>
            <a:pPr algn="just"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Mountaineers are aware that decision taken in a state of exhaustion  drop dramatically  in quality.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  <a:ln>
            <a:solidFill>
              <a:srgbClr val="FF3300"/>
            </a:solidFill>
          </a:ln>
        </p:spPr>
        <p:txBody>
          <a:bodyPr/>
          <a:lstStyle/>
          <a:p>
            <a:pPr>
              <a:defRPr/>
            </a:pPr>
            <a:r>
              <a:rPr lang="en-US" sz="4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Emotion &amp; Intuition</a:t>
            </a:r>
          </a:p>
        </p:txBody>
      </p:sp>
      <p:sp>
        <p:nvSpPr>
          <p:cNvPr id="227333" name="Rectangle 5"/>
          <p:cNvSpPr>
            <a:spLocks noChangeArrowheads="1"/>
          </p:cNvSpPr>
          <p:nvPr/>
        </p:nvSpPr>
        <p:spPr bwMode="auto">
          <a:xfrm>
            <a:off x="381000" y="5105400"/>
            <a:ext cx="8534400" cy="1447800"/>
          </a:xfrm>
          <a:prstGeom prst="rect">
            <a:avLst/>
          </a:prstGeom>
          <a:solidFill>
            <a:srgbClr val="99CC00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anchorCtr="1"/>
          <a:lstStyle/>
          <a:p>
            <a:pPr>
              <a:defRPr/>
            </a:pPr>
            <a:r>
              <a:rPr lang="en-US" sz="3200" i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If you are tired,  best to think logically what to do- and not to rely upon your intuition.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7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  <a:ln>
            <a:solidFill>
              <a:srgbClr val="FF3300"/>
            </a:solidFill>
          </a:ln>
        </p:spPr>
        <p:txBody>
          <a:bodyPr/>
          <a:lstStyle/>
          <a:p>
            <a:pPr>
              <a:defRPr/>
            </a:pPr>
            <a:r>
              <a:rPr lang="en-US" sz="4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Things to Remember</a:t>
            </a:r>
          </a:p>
        </p:txBody>
      </p:sp>
      <p:sp>
        <p:nvSpPr>
          <p:cNvPr id="307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3200400"/>
            <a:ext cx="7772400" cy="1447800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en-US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Pre-occupation  or false assumption</a:t>
            </a:r>
          </a:p>
          <a:p>
            <a:pPr algn="ctr">
              <a:buFontTx/>
              <a:buNone/>
              <a:defRPr/>
            </a:pPr>
            <a:r>
              <a:rPr lang="en-US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is not intuition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  <a:ln>
            <a:solidFill>
              <a:srgbClr val="FF3300"/>
            </a:solidFill>
          </a:ln>
        </p:spPr>
        <p:txBody>
          <a:bodyPr/>
          <a:lstStyle/>
          <a:p>
            <a:pPr>
              <a:defRPr/>
            </a:pPr>
            <a:r>
              <a:rPr lang="en-US" sz="4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Using Your Depth Mind</a:t>
            </a:r>
          </a:p>
        </p:txBody>
      </p:sp>
      <p:sp>
        <p:nvSpPr>
          <p:cNvPr id="102413" name="Rectangle 13"/>
          <p:cNvSpPr>
            <a:spLocks noChangeArrowheads="1"/>
          </p:cNvSpPr>
          <p:nvPr/>
        </p:nvSpPr>
        <p:spPr bwMode="auto">
          <a:xfrm>
            <a:off x="1676400" y="4876800"/>
            <a:ext cx="6810375" cy="1143000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3200">
                <a:solidFill>
                  <a:schemeClr val="bg1"/>
                </a:solidFill>
              </a:rPr>
              <a:t>           Unconscious mind</a:t>
            </a:r>
          </a:p>
          <a:p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102414" name="Rectangle 14"/>
          <p:cNvSpPr>
            <a:spLocks noChangeArrowheads="1"/>
          </p:cNvSpPr>
          <p:nvPr/>
        </p:nvSpPr>
        <p:spPr bwMode="auto">
          <a:xfrm>
            <a:off x="1676400" y="3657600"/>
            <a:ext cx="6781800" cy="1219200"/>
          </a:xfrm>
          <a:prstGeom prst="rect">
            <a:avLst/>
          </a:prstGeom>
          <a:solidFill>
            <a:srgbClr val="FF66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3200"/>
              <a:t>             </a:t>
            </a:r>
            <a:r>
              <a:rPr lang="en-US" sz="3600"/>
              <a:t>Preconscious mind</a:t>
            </a:r>
          </a:p>
        </p:txBody>
      </p:sp>
      <p:sp>
        <p:nvSpPr>
          <p:cNvPr id="102415" name="Freeform 15"/>
          <p:cNvSpPr>
            <a:spLocks/>
          </p:cNvSpPr>
          <p:nvPr/>
        </p:nvSpPr>
        <p:spPr bwMode="auto">
          <a:xfrm>
            <a:off x="1676400" y="2392363"/>
            <a:ext cx="6781800" cy="1265237"/>
          </a:xfrm>
          <a:custGeom>
            <a:avLst/>
            <a:gdLst>
              <a:gd name="T0" fmla="*/ 0 w 4166"/>
              <a:gd name="T1" fmla="*/ 797 h 797"/>
              <a:gd name="T2" fmla="*/ 76 w 4166"/>
              <a:gd name="T3" fmla="*/ 739 h 797"/>
              <a:gd name="T4" fmla="*/ 163 w 4166"/>
              <a:gd name="T5" fmla="*/ 701 h 797"/>
              <a:gd name="T6" fmla="*/ 201 w 4166"/>
              <a:gd name="T7" fmla="*/ 643 h 797"/>
              <a:gd name="T8" fmla="*/ 220 w 4166"/>
              <a:gd name="T9" fmla="*/ 586 h 797"/>
              <a:gd name="T10" fmla="*/ 336 w 4166"/>
              <a:gd name="T11" fmla="*/ 547 h 797"/>
              <a:gd name="T12" fmla="*/ 489 w 4166"/>
              <a:gd name="T13" fmla="*/ 509 h 797"/>
              <a:gd name="T14" fmla="*/ 921 w 4166"/>
              <a:gd name="T15" fmla="*/ 471 h 797"/>
              <a:gd name="T16" fmla="*/ 1516 w 4166"/>
              <a:gd name="T17" fmla="*/ 365 h 797"/>
              <a:gd name="T18" fmla="*/ 1555 w 4166"/>
              <a:gd name="T19" fmla="*/ 269 h 797"/>
              <a:gd name="T20" fmla="*/ 1737 w 4166"/>
              <a:gd name="T21" fmla="*/ 317 h 797"/>
              <a:gd name="T22" fmla="*/ 2112 w 4166"/>
              <a:gd name="T23" fmla="*/ 279 h 797"/>
              <a:gd name="T24" fmla="*/ 2217 w 4166"/>
              <a:gd name="T25" fmla="*/ 250 h 797"/>
              <a:gd name="T26" fmla="*/ 2380 w 4166"/>
              <a:gd name="T27" fmla="*/ 192 h 797"/>
              <a:gd name="T28" fmla="*/ 2620 w 4166"/>
              <a:gd name="T29" fmla="*/ 96 h 797"/>
              <a:gd name="T30" fmla="*/ 2659 w 4166"/>
              <a:gd name="T31" fmla="*/ 48 h 797"/>
              <a:gd name="T32" fmla="*/ 2668 w 4166"/>
              <a:gd name="T33" fmla="*/ 10 h 797"/>
              <a:gd name="T34" fmla="*/ 2697 w 4166"/>
              <a:gd name="T35" fmla="*/ 0 h 797"/>
              <a:gd name="T36" fmla="*/ 2755 w 4166"/>
              <a:gd name="T37" fmla="*/ 19 h 797"/>
              <a:gd name="T38" fmla="*/ 2918 w 4166"/>
              <a:gd name="T39" fmla="*/ 192 h 797"/>
              <a:gd name="T40" fmla="*/ 3139 w 4166"/>
              <a:gd name="T41" fmla="*/ 202 h 797"/>
              <a:gd name="T42" fmla="*/ 3225 w 4166"/>
              <a:gd name="T43" fmla="*/ 240 h 797"/>
              <a:gd name="T44" fmla="*/ 3388 w 4166"/>
              <a:gd name="T45" fmla="*/ 298 h 797"/>
              <a:gd name="T46" fmla="*/ 3475 w 4166"/>
              <a:gd name="T47" fmla="*/ 423 h 797"/>
              <a:gd name="T48" fmla="*/ 3523 w 4166"/>
              <a:gd name="T49" fmla="*/ 471 h 797"/>
              <a:gd name="T50" fmla="*/ 3600 w 4166"/>
              <a:gd name="T51" fmla="*/ 567 h 797"/>
              <a:gd name="T52" fmla="*/ 3878 w 4166"/>
              <a:gd name="T53" fmla="*/ 595 h 797"/>
              <a:gd name="T54" fmla="*/ 4041 w 4166"/>
              <a:gd name="T55" fmla="*/ 682 h 797"/>
              <a:gd name="T56" fmla="*/ 4156 w 4166"/>
              <a:gd name="T57" fmla="*/ 730 h 797"/>
              <a:gd name="T58" fmla="*/ 4166 w 4166"/>
              <a:gd name="T59" fmla="*/ 759 h 797"/>
              <a:gd name="T60" fmla="*/ 4156 w 4166"/>
              <a:gd name="T61" fmla="*/ 797 h 79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4166"/>
              <a:gd name="T94" fmla="*/ 0 h 797"/>
              <a:gd name="T95" fmla="*/ 4166 w 4166"/>
              <a:gd name="T96" fmla="*/ 797 h 797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4166" h="797">
                <a:moveTo>
                  <a:pt x="0" y="797"/>
                </a:moveTo>
                <a:cubicBezTo>
                  <a:pt x="26" y="780"/>
                  <a:pt x="48" y="753"/>
                  <a:pt x="76" y="739"/>
                </a:cubicBezTo>
                <a:cubicBezTo>
                  <a:pt x="106" y="724"/>
                  <a:pt x="134" y="720"/>
                  <a:pt x="163" y="701"/>
                </a:cubicBezTo>
                <a:cubicBezTo>
                  <a:pt x="176" y="682"/>
                  <a:pt x="193" y="665"/>
                  <a:pt x="201" y="643"/>
                </a:cubicBezTo>
                <a:cubicBezTo>
                  <a:pt x="208" y="624"/>
                  <a:pt x="208" y="602"/>
                  <a:pt x="220" y="586"/>
                </a:cubicBezTo>
                <a:cubicBezTo>
                  <a:pt x="244" y="555"/>
                  <a:pt x="301" y="556"/>
                  <a:pt x="336" y="547"/>
                </a:cubicBezTo>
                <a:cubicBezTo>
                  <a:pt x="385" y="514"/>
                  <a:pt x="428" y="517"/>
                  <a:pt x="489" y="509"/>
                </a:cubicBezTo>
                <a:cubicBezTo>
                  <a:pt x="635" y="490"/>
                  <a:pt x="772" y="477"/>
                  <a:pt x="921" y="471"/>
                </a:cubicBezTo>
                <a:cubicBezTo>
                  <a:pt x="1117" y="421"/>
                  <a:pt x="1317" y="400"/>
                  <a:pt x="1516" y="365"/>
                </a:cubicBezTo>
                <a:cubicBezTo>
                  <a:pt x="1546" y="336"/>
                  <a:pt x="1546" y="310"/>
                  <a:pt x="1555" y="269"/>
                </a:cubicBezTo>
                <a:cubicBezTo>
                  <a:pt x="1617" y="282"/>
                  <a:pt x="1676" y="301"/>
                  <a:pt x="1737" y="317"/>
                </a:cubicBezTo>
                <a:cubicBezTo>
                  <a:pt x="1863" y="309"/>
                  <a:pt x="1987" y="296"/>
                  <a:pt x="2112" y="279"/>
                </a:cubicBezTo>
                <a:cubicBezTo>
                  <a:pt x="2249" y="222"/>
                  <a:pt x="2064" y="295"/>
                  <a:pt x="2217" y="250"/>
                </a:cubicBezTo>
                <a:cubicBezTo>
                  <a:pt x="2271" y="234"/>
                  <a:pt x="2324" y="208"/>
                  <a:pt x="2380" y="192"/>
                </a:cubicBezTo>
                <a:cubicBezTo>
                  <a:pt x="2452" y="124"/>
                  <a:pt x="2528" y="120"/>
                  <a:pt x="2620" y="96"/>
                </a:cubicBezTo>
                <a:cubicBezTo>
                  <a:pt x="2637" y="80"/>
                  <a:pt x="2649" y="71"/>
                  <a:pt x="2659" y="48"/>
                </a:cubicBezTo>
                <a:cubicBezTo>
                  <a:pt x="2664" y="36"/>
                  <a:pt x="2660" y="20"/>
                  <a:pt x="2668" y="10"/>
                </a:cubicBezTo>
                <a:cubicBezTo>
                  <a:pt x="2674" y="2"/>
                  <a:pt x="2687" y="3"/>
                  <a:pt x="2697" y="0"/>
                </a:cubicBezTo>
                <a:cubicBezTo>
                  <a:pt x="2716" y="6"/>
                  <a:pt x="2744" y="2"/>
                  <a:pt x="2755" y="19"/>
                </a:cubicBezTo>
                <a:cubicBezTo>
                  <a:pt x="2784" y="63"/>
                  <a:pt x="2858" y="185"/>
                  <a:pt x="2918" y="192"/>
                </a:cubicBezTo>
                <a:cubicBezTo>
                  <a:pt x="2991" y="200"/>
                  <a:pt x="3065" y="199"/>
                  <a:pt x="3139" y="202"/>
                </a:cubicBezTo>
                <a:cubicBezTo>
                  <a:pt x="3226" y="222"/>
                  <a:pt x="3122" y="194"/>
                  <a:pt x="3225" y="240"/>
                </a:cubicBezTo>
                <a:cubicBezTo>
                  <a:pt x="3279" y="264"/>
                  <a:pt x="3337" y="264"/>
                  <a:pt x="3388" y="298"/>
                </a:cubicBezTo>
                <a:cubicBezTo>
                  <a:pt x="3408" y="336"/>
                  <a:pt x="3445" y="393"/>
                  <a:pt x="3475" y="423"/>
                </a:cubicBezTo>
                <a:cubicBezTo>
                  <a:pt x="3491" y="439"/>
                  <a:pt x="3510" y="452"/>
                  <a:pt x="3523" y="471"/>
                </a:cubicBezTo>
                <a:cubicBezTo>
                  <a:pt x="3542" y="499"/>
                  <a:pt x="3571" y="549"/>
                  <a:pt x="3600" y="567"/>
                </a:cubicBezTo>
                <a:cubicBezTo>
                  <a:pt x="3658" y="602"/>
                  <a:pt x="3839" y="593"/>
                  <a:pt x="3878" y="595"/>
                </a:cubicBezTo>
                <a:cubicBezTo>
                  <a:pt x="3930" y="626"/>
                  <a:pt x="3987" y="656"/>
                  <a:pt x="4041" y="682"/>
                </a:cubicBezTo>
                <a:cubicBezTo>
                  <a:pt x="4080" y="701"/>
                  <a:pt x="4120" y="705"/>
                  <a:pt x="4156" y="730"/>
                </a:cubicBezTo>
                <a:cubicBezTo>
                  <a:pt x="4159" y="740"/>
                  <a:pt x="4166" y="749"/>
                  <a:pt x="4166" y="759"/>
                </a:cubicBezTo>
                <a:cubicBezTo>
                  <a:pt x="4166" y="772"/>
                  <a:pt x="4156" y="797"/>
                  <a:pt x="4156" y="797"/>
                </a:cubicBezTo>
              </a:path>
            </a:pathLst>
          </a:cu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anchorCtr="1"/>
          <a:lstStyle/>
          <a:p>
            <a:endParaRPr lang="en-US"/>
          </a:p>
        </p:txBody>
      </p:sp>
      <p:sp>
        <p:nvSpPr>
          <p:cNvPr id="102416" name="Rectangle 16"/>
          <p:cNvSpPr>
            <a:spLocks noChangeArrowheads="1"/>
          </p:cNvSpPr>
          <p:nvPr/>
        </p:nvSpPr>
        <p:spPr bwMode="auto">
          <a:xfrm>
            <a:off x="3810000" y="2952750"/>
            <a:ext cx="33528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Ctr="1">
            <a:spAutoFit/>
          </a:bodyPr>
          <a:lstStyle/>
          <a:p>
            <a:r>
              <a:rPr lang="en-US" sz="3200">
                <a:solidFill>
                  <a:schemeClr val="tx2"/>
                </a:solidFill>
              </a:rPr>
              <a:t>Conscious mind</a:t>
            </a:r>
            <a:r>
              <a:rPr lang="en-US" sz="3200"/>
              <a:t> </a:t>
            </a:r>
          </a:p>
        </p:txBody>
      </p:sp>
      <p:sp>
        <p:nvSpPr>
          <p:cNvPr id="102417" name="Rectangle 17"/>
          <p:cNvSpPr>
            <a:spLocks noChangeArrowheads="1"/>
          </p:cNvSpPr>
          <p:nvPr/>
        </p:nvSpPr>
        <p:spPr bwMode="auto">
          <a:xfrm>
            <a:off x="762000" y="3657600"/>
            <a:ext cx="914400" cy="2362200"/>
          </a:xfrm>
          <a:prstGeom prst="rect">
            <a:avLst/>
          </a:prstGeom>
          <a:solidFill>
            <a:srgbClr val="80008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4" name="Rectangle 19"/>
          <p:cNvSpPr>
            <a:spLocks noChangeArrowheads="1"/>
          </p:cNvSpPr>
          <p:nvPr/>
        </p:nvSpPr>
        <p:spPr bwMode="auto">
          <a:xfrm rot="-5400000">
            <a:off x="264318" y="4488657"/>
            <a:ext cx="196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>
                <a:solidFill>
                  <a:schemeClr val="bg1"/>
                </a:solidFill>
              </a:rPr>
              <a:t>Subconscious mind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2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24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2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2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24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02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13" grpId="0" animBg="1"/>
      <p:bldP spid="102414" grpId="0" build="allAtOnce" animBg="1"/>
      <p:bldP spid="102414" grpId="1" build="allAtOnce" animBg="1"/>
      <p:bldP spid="102415" grpId="0" animBg="1"/>
      <p:bldP spid="102416" grpId="0"/>
      <p:bldP spid="10241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09600"/>
          </a:xfrm>
          <a:ln>
            <a:solidFill>
              <a:srgbClr val="FF3300"/>
            </a:solidFill>
          </a:ln>
        </p:spPr>
        <p:txBody>
          <a:bodyPr/>
          <a:lstStyle/>
          <a:p>
            <a:pPr>
              <a:defRPr/>
            </a:pPr>
            <a:r>
              <a:rPr lang="en-US" sz="4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Options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3962400"/>
          </a:xfrm>
        </p:spPr>
        <p:txBody>
          <a:bodyPr/>
          <a:lstStyle/>
          <a:p>
            <a:pPr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Possibilities are not options.</a:t>
            </a:r>
          </a:p>
          <a:p>
            <a:pPr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Decision making needs- collecting, assessing,  and choosing from a set of options.</a:t>
            </a:r>
          </a:p>
          <a:p>
            <a:pPr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Enemy of good options- false assumptions  about resources and limitations.</a:t>
            </a:r>
          </a:p>
          <a:p>
            <a:pPr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Apply creative thinking</a:t>
            </a:r>
          </a:p>
          <a:p>
            <a:pPr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Calculated risk and  assessment of probabilities.</a:t>
            </a:r>
          </a:p>
          <a:p>
            <a:pPr>
              <a:defRPr/>
            </a:pPr>
            <a:endParaRPr lang="en-US" sz="28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9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458200" cy="990600"/>
          </a:xfrm>
          <a:ln>
            <a:solidFill>
              <a:srgbClr val="FF3300"/>
            </a:solidFill>
          </a:ln>
        </p:spPr>
        <p:txBody>
          <a:bodyPr anchor="t" anchorCtr="1"/>
          <a:lstStyle/>
          <a:p>
            <a:pPr>
              <a:defRPr/>
            </a:pPr>
            <a:r>
              <a:rPr lang="en-US" sz="3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Developing Options for Decision Making</a:t>
            </a:r>
          </a:p>
        </p:txBody>
      </p:sp>
      <p:sp>
        <p:nvSpPr>
          <p:cNvPr id="276493" name="Line 13"/>
          <p:cNvSpPr>
            <a:spLocks noChangeShapeType="1"/>
          </p:cNvSpPr>
          <p:nvPr/>
        </p:nvSpPr>
        <p:spPr bwMode="auto">
          <a:xfrm>
            <a:off x="2100263" y="5257800"/>
            <a:ext cx="0" cy="685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anchorCtr="1"/>
          <a:lstStyle/>
          <a:p>
            <a:endParaRPr lang="en-US"/>
          </a:p>
        </p:txBody>
      </p:sp>
      <p:sp>
        <p:nvSpPr>
          <p:cNvPr id="276492" name="AutoShape 12"/>
          <p:cNvSpPr>
            <a:spLocks noChangeArrowheads="1"/>
          </p:cNvSpPr>
          <p:nvPr/>
        </p:nvSpPr>
        <p:spPr bwMode="auto">
          <a:xfrm>
            <a:off x="990600" y="2362200"/>
            <a:ext cx="3352800" cy="2895600"/>
          </a:xfrm>
          <a:custGeom>
            <a:avLst/>
            <a:gdLst>
              <a:gd name="T0" fmla="*/ 2798657 w 21600"/>
              <a:gd name="T1" fmla="*/ 1447800 h 21600"/>
              <a:gd name="T2" fmla="*/ 1676400 w 21600"/>
              <a:gd name="T3" fmla="*/ 2895600 h 21600"/>
              <a:gd name="T4" fmla="*/ 554143 w 21600"/>
              <a:gd name="T5" fmla="*/ 1447800 h 21600"/>
              <a:gd name="T6" fmla="*/ 16764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5370 w 21600"/>
              <a:gd name="T13" fmla="*/ 5370 h 21600"/>
              <a:gd name="T14" fmla="*/ 16230 w 21600"/>
              <a:gd name="T15" fmla="*/ 1623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7139" y="21600"/>
                </a:lnTo>
                <a:lnTo>
                  <a:pt x="14461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00"/>
          </a:solidFill>
          <a:ln w="25400" algn="ctr">
            <a:solidFill>
              <a:srgbClr val="0000FF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76496" name="Line 16"/>
          <p:cNvSpPr>
            <a:spLocks noChangeShapeType="1"/>
          </p:cNvSpPr>
          <p:nvPr/>
        </p:nvSpPr>
        <p:spPr bwMode="auto">
          <a:xfrm>
            <a:off x="3243263" y="5257800"/>
            <a:ext cx="0" cy="685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anchorCtr="1"/>
          <a:lstStyle/>
          <a:p>
            <a:endParaRPr lang="en-US"/>
          </a:p>
        </p:txBody>
      </p:sp>
      <p:sp>
        <p:nvSpPr>
          <p:cNvPr id="276497" name="Line 17"/>
          <p:cNvSpPr>
            <a:spLocks noChangeShapeType="1"/>
          </p:cNvSpPr>
          <p:nvPr/>
        </p:nvSpPr>
        <p:spPr bwMode="auto">
          <a:xfrm>
            <a:off x="1219200" y="2857500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Ctr="1"/>
          <a:lstStyle/>
          <a:p>
            <a:endParaRPr lang="en-US"/>
          </a:p>
        </p:txBody>
      </p:sp>
      <p:sp>
        <p:nvSpPr>
          <p:cNvPr id="276499" name="Line 19"/>
          <p:cNvSpPr>
            <a:spLocks noChangeShapeType="1"/>
          </p:cNvSpPr>
          <p:nvPr/>
        </p:nvSpPr>
        <p:spPr bwMode="auto">
          <a:xfrm>
            <a:off x="1447800" y="34290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Ctr="1"/>
          <a:lstStyle/>
          <a:p>
            <a:endParaRPr lang="en-US"/>
          </a:p>
        </p:txBody>
      </p:sp>
      <p:sp>
        <p:nvSpPr>
          <p:cNvPr id="276500" name="Line 20"/>
          <p:cNvSpPr>
            <a:spLocks noChangeShapeType="1"/>
          </p:cNvSpPr>
          <p:nvPr/>
        </p:nvSpPr>
        <p:spPr bwMode="auto">
          <a:xfrm>
            <a:off x="1676400" y="4038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Ctr="1"/>
          <a:lstStyle/>
          <a:p>
            <a:endParaRPr lang="en-US"/>
          </a:p>
        </p:txBody>
      </p:sp>
      <p:sp>
        <p:nvSpPr>
          <p:cNvPr id="276501" name="Line 21"/>
          <p:cNvSpPr>
            <a:spLocks noChangeShapeType="1"/>
          </p:cNvSpPr>
          <p:nvPr/>
        </p:nvSpPr>
        <p:spPr bwMode="auto">
          <a:xfrm>
            <a:off x="1905000" y="46482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Ctr="1"/>
          <a:lstStyle/>
          <a:p>
            <a:endParaRPr lang="en-US"/>
          </a:p>
        </p:txBody>
      </p:sp>
      <p:sp>
        <p:nvSpPr>
          <p:cNvPr id="276503" name="Rectangle 23"/>
          <p:cNvSpPr>
            <a:spLocks noChangeArrowheads="1"/>
          </p:cNvSpPr>
          <p:nvPr/>
        </p:nvSpPr>
        <p:spPr bwMode="auto">
          <a:xfrm>
            <a:off x="1371600" y="2971800"/>
            <a:ext cx="2438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70000"/>
              </a:lnSpc>
              <a:spcBef>
                <a:spcPct val="20000"/>
              </a:spcBef>
            </a:pPr>
            <a:r>
              <a:rPr lang="en-US" b="0">
                <a:latin typeface="Trebuchet MS" pitchFamily="34" charset="0"/>
              </a:rPr>
              <a:t>   </a:t>
            </a:r>
            <a:r>
              <a:rPr lang="en-US" sz="2500" b="0">
                <a:latin typeface="Trebuchet MS" pitchFamily="34" charset="0"/>
                <a:sym typeface="Wingdings 2" pitchFamily="18" charset="2"/>
              </a:rPr>
              <a:t></a:t>
            </a:r>
          </a:p>
        </p:txBody>
      </p:sp>
      <p:sp>
        <p:nvSpPr>
          <p:cNvPr id="276504" name="Rectangle 24"/>
          <p:cNvSpPr>
            <a:spLocks noChangeArrowheads="1"/>
          </p:cNvSpPr>
          <p:nvPr/>
        </p:nvSpPr>
        <p:spPr bwMode="auto">
          <a:xfrm>
            <a:off x="1752600" y="3581400"/>
            <a:ext cx="175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70000"/>
              </a:lnSpc>
              <a:spcBef>
                <a:spcPct val="20000"/>
              </a:spcBef>
            </a:pPr>
            <a:r>
              <a:rPr lang="en-US" sz="2800" b="0">
                <a:latin typeface="Trebuchet MS" pitchFamily="34" charset="0"/>
              </a:rPr>
              <a:t>   </a:t>
            </a:r>
            <a:r>
              <a:rPr lang="en-US" sz="2800" b="0">
                <a:latin typeface="Trebuchet MS" pitchFamily="34" charset="0"/>
                <a:sym typeface="Wingdings 2" pitchFamily="18" charset="2"/>
              </a:rPr>
              <a:t>  </a:t>
            </a:r>
          </a:p>
        </p:txBody>
      </p:sp>
      <p:sp>
        <p:nvSpPr>
          <p:cNvPr id="276505" name="Rectangle 25"/>
          <p:cNvSpPr>
            <a:spLocks noChangeArrowheads="1"/>
          </p:cNvSpPr>
          <p:nvPr/>
        </p:nvSpPr>
        <p:spPr bwMode="auto">
          <a:xfrm>
            <a:off x="1752600" y="4191000"/>
            <a:ext cx="167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70000"/>
              </a:lnSpc>
              <a:spcBef>
                <a:spcPct val="20000"/>
              </a:spcBef>
            </a:pPr>
            <a:r>
              <a:rPr lang="en-US" sz="2800" b="0">
                <a:latin typeface="Trebuchet MS" pitchFamily="34" charset="0"/>
              </a:rPr>
              <a:t>   </a:t>
            </a:r>
            <a:r>
              <a:rPr lang="en-US" sz="3600" b="0">
                <a:latin typeface="Trebuchet MS" pitchFamily="34" charset="0"/>
                <a:sym typeface="Wingdings 2" pitchFamily="18" charset="2"/>
              </a:rPr>
              <a:t> </a:t>
            </a:r>
          </a:p>
        </p:txBody>
      </p:sp>
      <p:sp>
        <p:nvSpPr>
          <p:cNvPr id="276506" name="Rectangle 26"/>
          <p:cNvSpPr>
            <a:spLocks noChangeArrowheads="1"/>
          </p:cNvSpPr>
          <p:nvPr/>
        </p:nvSpPr>
        <p:spPr bwMode="auto">
          <a:xfrm>
            <a:off x="2057400" y="4724400"/>
            <a:ext cx="990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70000"/>
              </a:lnSpc>
              <a:spcBef>
                <a:spcPct val="20000"/>
              </a:spcBef>
            </a:pPr>
            <a:r>
              <a:rPr lang="en-US" sz="2800" b="0">
                <a:latin typeface="Trebuchet MS" pitchFamily="34" charset="0"/>
              </a:rPr>
              <a:t>   </a:t>
            </a:r>
            <a:r>
              <a:rPr lang="en-US" sz="3600" b="0">
                <a:latin typeface="Trebuchet MS" pitchFamily="34" charset="0"/>
                <a:sym typeface="Wingdings 2" pitchFamily="18" charset="2"/>
              </a:rPr>
              <a:t></a:t>
            </a:r>
          </a:p>
        </p:txBody>
      </p:sp>
      <p:sp>
        <p:nvSpPr>
          <p:cNvPr id="276507" name="Rectangle 27"/>
          <p:cNvSpPr>
            <a:spLocks noChangeArrowheads="1"/>
          </p:cNvSpPr>
          <p:nvPr/>
        </p:nvSpPr>
        <p:spPr bwMode="auto">
          <a:xfrm>
            <a:off x="2438400" y="5791200"/>
            <a:ext cx="4556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Ctr="1">
            <a:spAutoFit/>
          </a:bodyPr>
          <a:lstStyle/>
          <a:p>
            <a:r>
              <a:rPr lang="en-US" b="0">
                <a:solidFill>
                  <a:srgbClr val="0033CC"/>
                </a:solidFill>
                <a:sym typeface="Wingdings 3" pitchFamily="18" charset="2"/>
              </a:rPr>
              <a:t></a:t>
            </a:r>
          </a:p>
        </p:txBody>
      </p:sp>
      <p:sp>
        <p:nvSpPr>
          <p:cNvPr id="276508" name="Rectangle 28"/>
          <p:cNvSpPr>
            <a:spLocks noChangeArrowheads="1"/>
          </p:cNvSpPr>
          <p:nvPr/>
        </p:nvSpPr>
        <p:spPr bwMode="auto">
          <a:xfrm>
            <a:off x="2200275" y="5334000"/>
            <a:ext cx="762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70000"/>
              </a:lnSpc>
              <a:spcBef>
                <a:spcPct val="20000"/>
              </a:spcBef>
              <a:defRPr/>
            </a:pPr>
            <a:r>
              <a:rPr lang="en-US" sz="2800" b="0">
                <a:latin typeface="Trebuchet MS" pitchFamily="34" charset="0"/>
              </a:rPr>
              <a:t>  </a:t>
            </a:r>
            <a:r>
              <a:rPr lang="en-US" sz="32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A</a:t>
            </a:r>
            <a:endParaRPr lang="en-US" sz="320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Tahoma" pitchFamily="34" charset="0"/>
              <a:sym typeface="Wingdings 3" pitchFamily="18" charset="2"/>
            </a:endParaRPr>
          </a:p>
        </p:txBody>
      </p:sp>
      <p:sp>
        <p:nvSpPr>
          <p:cNvPr id="276491" name="Rectangle 11"/>
          <p:cNvSpPr>
            <a:spLocks noGrp="1" noChangeArrowheads="1"/>
          </p:cNvSpPr>
          <p:nvPr>
            <p:ph type="body" sz="half" idx="2"/>
          </p:nvPr>
        </p:nvSpPr>
        <p:spPr>
          <a:xfrm>
            <a:off x="838200" y="2286000"/>
            <a:ext cx="3505200" cy="53340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en-US" sz="2400" smtClean="0">
                <a:latin typeface="Trebuchet MS" pitchFamily="34" charset="0"/>
              </a:rPr>
              <a:t>   </a:t>
            </a:r>
            <a:r>
              <a:rPr lang="en-US" sz="1600" smtClean="0">
                <a:latin typeface="Trebuchet MS" pitchFamily="34" charset="0"/>
              </a:rPr>
              <a:t>● ● ● ● ● ● ● ● ● ● ● ● ● ● ● ● ● ● ● ● ● ● ● ● ● ● ● ● ● ● ● ● </a:t>
            </a:r>
          </a:p>
        </p:txBody>
      </p:sp>
      <p:sp>
        <p:nvSpPr>
          <p:cNvPr id="276509" name="Rectangle 29"/>
          <p:cNvSpPr>
            <a:spLocks noChangeArrowheads="1"/>
          </p:cNvSpPr>
          <p:nvPr/>
        </p:nvSpPr>
        <p:spPr bwMode="auto">
          <a:xfrm>
            <a:off x="5748338" y="2390775"/>
            <a:ext cx="165576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Ctr="1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b="0">
                <a:effectLst>
                  <a:outerShdw blurRad="38100" dist="38100" dir="2700000" algn="tl">
                    <a:srgbClr val="FFFFFF"/>
                  </a:outerShdw>
                </a:effectLst>
              </a:rPr>
              <a:t>Possibilities</a:t>
            </a:r>
          </a:p>
        </p:txBody>
      </p:sp>
      <p:sp>
        <p:nvSpPr>
          <p:cNvPr id="276510" name="Rectangle 30"/>
          <p:cNvSpPr>
            <a:spLocks noChangeArrowheads="1"/>
          </p:cNvSpPr>
          <p:nvPr/>
        </p:nvSpPr>
        <p:spPr bwMode="auto">
          <a:xfrm>
            <a:off x="5691188" y="2919413"/>
            <a:ext cx="21717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Ctr="1">
            <a:spAutoFit/>
          </a:bodyPr>
          <a:lstStyle/>
          <a:p>
            <a:pPr>
              <a:defRPr/>
            </a:pPr>
            <a:r>
              <a:rPr lang="en-US" b="0">
                <a:effectLst>
                  <a:outerShdw blurRad="38100" dist="38100" dir="2700000" algn="tl">
                    <a:srgbClr val="FFFFFF"/>
                  </a:outerShdw>
                </a:effectLst>
              </a:rPr>
              <a:t>Feasible options</a:t>
            </a:r>
          </a:p>
        </p:txBody>
      </p:sp>
      <p:sp>
        <p:nvSpPr>
          <p:cNvPr id="276511" name="Rectangle 31"/>
          <p:cNvSpPr>
            <a:spLocks noChangeArrowheads="1"/>
          </p:cNvSpPr>
          <p:nvPr/>
        </p:nvSpPr>
        <p:spPr bwMode="auto">
          <a:xfrm>
            <a:off x="5334000" y="3409950"/>
            <a:ext cx="3397250" cy="676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b="0">
                <a:effectLst>
                  <a:outerShdw blurRad="38100" dist="38100" dir="2700000" algn="tl">
                    <a:srgbClr val="FFFFFF"/>
                  </a:outerShdw>
                </a:effectLst>
              </a:rPr>
              <a:t>    Situation after- 3,4, 5 &amp;  </a:t>
            </a:r>
            <a:br>
              <a:rPr lang="en-US" b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b="0">
                <a:effectLst>
                  <a:outerShdw blurRad="38100" dist="38100" dir="2700000" algn="tl">
                    <a:srgbClr val="FFFFFF"/>
                  </a:outerShdw>
                </a:effectLst>
              </a:rPr>
              <a:t>  7 have been eliminated</a:t>
            </a:r>
          </a:p>
        </p:txBody>
      </p:sp>
      <p:sp>
        <p:nvSpPr>
          <p:cNvPr id="276512" name="Rectangle 32"/>
          <p:cNvSpPr>
            <a:spLocks noChangeArrowheads="1"/>
          </p:cNvSpPr>
          <p:nvPr/>
        </p:nvSpPr>
        <p:spPr bwMode="auto">
          <a:xfrm>
            <a:off x="5614988" y="4114800"/>
            <a:ext cx="2543175" cy="676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Ctr="1">
            <a:spAutoFit/>
          </a:bodyPr>
          <a:lstStyle/>
          <a:p>
            <a:pPr>
              <a:lnSpc>
                <a:spcPct val="70000"/>
              </a:lnSpc>
              <a:spcBef>
                <a:spcPct val="20000"/>
              </a:spcBef>
              <a:defRPr/>
            </a:pPr>
            <a:r>
              <a:rPr lang="en-US" b="0">
                <a:effectLst>
                  <a:outerShdw blurRad="38100" dist="38100" dir="2700000" algn="tl">
                    <a:srgbClr val="FFFFFF"/>
                  </a:outerShdw>
                </a:effectLst>
              </a:rPr>
              <a:t>The essential issue,</a:t>
            </a:r>
          </a:p>
          <a:p>
            <a:pPr>
              <a:lnSpc>
                <a:spcPct val="70000"/>
              </a:lnSpc>
              <a:spcBef>
                <a:spcPct val="20000"/>
              </a:spcBef>
              <a:defRPr/>
            </a:pPr>
            <a:r>
              <a:rPr lang="en-US" b="0">
                <a:effectLst>
                  <a:outerShdw blurRad="38100" dist="38100" dir="2700000" algn="tl">
                    <a:srgbClr val="FFFFFF"/>
                  </a:outerShdw>
                </a:effectLst>
              </a:rPr>
              <a:t>the either or choice</a:t>
            </a:r>
          </a:p>
        </p:txBody>
      </p:sp>
      <p:sp>
        <p:nvSpPr>
          <p:cNvPr id="276513" name="Rectangle 33"/>
          <p:cNvSpPr>
            <a:spLocks noChangeArrowheads="1"/>
          </p:cNvSpPr>
          <p:nvPr/>
        </p:nvSpPr>
        <p:spPr bwMode="auto">
          <a:xfrm>
            <a:off x="5600700" y="4743450"/>
            <a:ext cx="104616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Ctr="1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b="0">
                <a:effectLst>
                  <a:outerShdw blurRad="38100" dist="38100" dir="2700000" algn="tl">
                    <a:srgbClr val="FFFFFF"/>
                  </a:outerShdw>
                </a:effectLst>
              </a:rPr>
              <a:t>Choice</a:t>
            </a:r>
          </a:p>
        </p:txBody>
      </p:sp>
      <p:sp>
        <p:nvSpPr>
          <p:cNvPr id="276514" name="Rectangle 34"/>
          <p:cNvSpPr>
            <a:spLocks noChangeArrowheads="1"/>
          </p:cNvSpPr>
          <p:nvPr/>
        </p:nvSpPr>
        <p:spPr bwMode="auto">
          <a:xfrm>
            <a:off x="5595938" y="5186363"/>
            <a:ext cx="12668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Ctr="1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b="0">
                <a:effectLst>
                  <a:outerShdw blurRad="38100" dist="38100" dir="2700000" algn="tl">
                    <a:srgbClr val="FFFFFF"/>
                  </a:outerShdw>
                </a:effectLst>
              </a:rPr>
              <a:t>Decision</a:t>
            </a:r>
          </a:p>
        </p:txBody>
      </p:sp>
      <p:sp>
        <p:nvSpPr>
          <p:cNvPr id="276515" name="Rectangle 35"/>
          <p:cNvSpPr>
            <a:spLocks noChangeArrowheads="1"/>
          </p:cNvSpPr>
          <p:nvPr/>
        </p:nvSpPr>
        <p:spPr bwMode="auto">
          <a:xfrm>
            <a:off x="5538788" y="5729288"/>
            <a:ext cx="30988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pPr>
              <a:defRPr/>
            </a:pPr>
            <a:r>
              <a:rPr lang="en-US" b="0">
                <a:effectLst>
                  <a:outerShdw blurRad="38100" dist="38100" dir="2700000" algn="tl">
                    <a:srgbClr val="FFFFFF"/>
                  </a:outerShdw>
                </a:effectLst>
              </a:rPr>
              <a:t>Action/Implementation</a:t>
            </a:r>
          </a:p>
        </p:txBody>
      </p:sp>
      <p:sp>
        <p:nvSpPr>
          <p:cNvPr id="276516" name="AutoShape 36"/>
          <p:cNvSpPr>
            <a:spLocks noChangeArrowheads="1"/>
          </p:cNvSpPr>
          <p:nvPr/>
        </p:nvSpPr>
        <p:spPr bwMode="auto">
          <a:xfrm>
            <a:off x="4343400" y="2505075"/>
            <a:ext cx="1295400" cy="228600"/>
          </a:xfrm>
          <a:prstGeom prst="leftArrow">
            <a:avLst>
              <a:gd name="adj1" fmla="val 50000"/>
              <a:gd name="adj2" fmla="val 141667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76517" name="AutoShape 37"/>
          <p:cNvSpPr>
            <a:spLocks noChangeArrowheads="1"/>
          </p:cNvSpPr>
          <p:nvPr/>
        </p:nvSpPr>
        <p:spPr bwMode="auto">
          <a:xfrm>
            <a:off x="4171950" y="3048000"/>
            <a:ext cx="1466850" cy="228600"/>
          </a:xfrm>
          <a:prstGeom prst="leftArrow">
            <a:avLst>
              <a:gd name="adj1" fmla="val 50000"/>
              <a:gd name="adj2" fmla="val 160417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76518" name="AutoShape 38"/>
          <p:cNvSpPr>
            <a:spLocks noChangeArrowheads="1"/>
          </p:cNvSpPr>
          <p:nvPr/>
        </p:nvSpPr>
        <p:spPr bwMode="auto">
          <a:xfrm>
            <a:off x="3962400" y="3581400"/>
            <a:ext cx="1676400" cy="228600"/>
          </a:xfrm>
          <a:prstGeom prst="leftArrow">
            <a:avLst>
              <a:gd name="adj1" fmla="val 50000"/>
              <a:gd name="adj2" fmla="val 183333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76519" name="AutoShape 39"/>
          <p:cNvSpPr>
            <a:spLocks noChangeArrowheads="1"/>
          </p:cNvSpPr>
          <p:nvPr/>
        </p:nvSpPr>
        <p:spPr bwMode="auto">
          <a:xfrm>
            <a:off x="3657600" y="4267200"/>
            <a:ext cx="1981200" cy="228600"/>
          </a:xfrm>
          <a:prstGeom prst="leftArrow">
            <a:avLst>
              <a:gd name="adj1" fmla="val 50000"/>
              <a:gd name="adj2" fmla="val 2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76520" name="AutoShape 40"/>
          <p:cNvSpPr>
            <a:spLocks noChangeArrowheads="1"/>
          </p:cNvSpPr>
          <p:nvPr/>
        </p:nvSpPr>
        <p:spPr bwMode="auto">
          <a:xfrm>
            <a:off x="3429000" y="4876800"/>
            <a:ext cx="2209800" cy="228600"/>
          </a:xfrm>
          <a:prstGeom prst="leftArrow">
            <a:avLst>
              <a:gd name="adj1" fmla="val 50000"/>
              <a:gd name="adj2" fmla="val 241667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76521" name="AutoShape 41"/>
          <p:cNvSpPr>
            <a:spLocks noChangeArrowheads="1"/>
          </p:cNvSpPr>
          <p:nvPr/>
        </p:nvSpPr>
        <p:spPr bwMode="auto">
          <a:xfrm>
            <a:off x="3352800" y="5334000"/>
            <a:ext cx="2209800" cy="228600"/>
          </a:xfrm>
          <a:prstGeom prst="leftArrow">
            <a:avLst>
              <a:gd name="adj1" fmla="val 50000"/>
              <a:gd name="adj2" fmla="val 241667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76522" name="AutoShape 42"/>
          <p:cNvSpPr>
            <a:spLocks noChangeArrowheads="1"/>
          </p:cNvSpPr>
          <p:nvPr/>
        </p:nvSpPr>
        <p:spPr bwMode="auto">
          <a:xfrm>
            <a:off x="3352800" y="5867400"/>
            <a:ext cx="2209800" cy="228600"/>
          </a:xfrm>
          <a:prstGeom prst="leftArrow">
            <a:avLst>
              <a:gd name="adj1" fmla="val 50000"/>
              <a:gd name="adj2" fmla="val 241667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6655" name="AutoShape 43"/>
          <p:cNvSpPr>
            <a:spLocks noChangeArrowheads="1"/>
          </p:cNvSpPr>
          <p:nvPr/>
        </p:nvSpPr>
        <p:spPr bwMode="auto">
          <a:xfrm rot="-1234296">
            <a:off x="685800" y="2362200"/>
            <a:ext cx="304800" cy="2592388"/>
          </a:xfrm>
          <a:prstGeom prst="downArrow">
            <a:avLst>
              <a:gd name="adj1" fmla="val 50000"/>
              <a:gd name="adj2" fmla="val 212630"/>
            </a:avLst>
          </a:prstGeom>
          <a:solidFill>
            <a:srgbClr val="FF99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6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76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76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76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76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76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76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76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76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76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76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76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76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6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6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76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76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76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76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76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76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76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276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76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76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76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76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276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76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76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76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76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276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76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276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76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276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276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276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2000" fill="hold"/>
                                        <p:tgtEl>
                                          <p:spTgt spid="276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2000" fill="hold"/>
                                        <p:tgtEl>
                                          <p:spTgt spid="276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2000" fill="hold"/>
                                        <p:tgtEl>
                                          <p:spTgt spid="276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2000" fill="hold"/>
                                        <p:tgtEl>
                                          <p:spTgt spid="276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3" grpId="0" animBg="1"/>
      <p:bldP spid="276492" grpId="0" animBg="1"/>
      <p:bldP spid="276496" grpId="0" animBg="1"/>
      <p:bldP spid="276497" grpId="0" animBg="1"/>
      <p:bldP spid="276499" grpId="0" animBg="1"/>
      <p:bldP spid="276500" grpId="0" animBg="1"/>
      <p:bldP spid="276501" grpId="0" animBg="1"/>
      <p:bldP spid="276503" grpId="0"/>
      <p:bldP spid="276504" grpId="0"/>
      <p:bldP spid="276505" grpId="0"/>
      <p:bldP spid="276506" grpId="0"/>
      <p:bldP spid="276508" grpId="0"/>
      <p:bldP spid="276491" grpId="0" build="p"/>
      <p:bldP spid="276509" grpId="0"/>
      <p:bldP spid="276510" grpId="0"/>
      <p:bldP spid="276511" grpId="0"/>
      <p:bldP spid="276512" grpId="0"/>
      <p:bldP spid="276513" grpId="0"/>
      <p:bldP spid="276514" grpId="0"/>
      <p:bldP spid="276515" grpId="0"/>
      <p:bldP spid="276516" grpId="0" animBg="1"/>
      <p:bldP spid="276517" grpId="0" animBg="1"/>
      <p:bldP spid="276518" grpId="0" animBg="1"/>
      <p:bldP spid="276519" grpId="0" animBg="1"/>
      <p:bldP spid="276520" grpId="0" animBg="1"/>
      <p:bldP spid="276521" grpId="0" animBg="1"/>
      <p:bldP spid="27652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09600"/>
          </a:xfrm>
          <a:ln>
            <a:solidFill>
              <a:srgbClr val="FF3300"/>
            </a:solidFill>
          </a:ln>
        </p:spPr>
        <p:txBody>
          <a:bodyPr/>
          <a:lstStyle/>
          <a:p>
            <a:r>
              <a:rPr lang="en-US" sz="4000" b="1" smtClean="0">
                <a:solidFill>
                  <a:schemeClr val="tx1"/>
                </a:solidFill>
              </a:rPr>
              <a:t>Arguing</a:t>
            </a:r>
            <a:endParaRPr lang="en-US" sz="4000" smtClean="0"/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114800"/>
          </a:xfrm>
        </p:spPr>
        <p:txBody>
          <a:bodyPr/>
          <a:lstStyle/>
          <a:p>
            <a:pPr algn="just">
              <a:lnSpc>
                <a:spcPct val="110000"/>
              </a:lnSpc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Argument is the </a:t>
            </a:r>
            <a:r>
              <a:rPr lang="en-US" sz="280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debate </a:t>
            </a: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of high quality upon the reasons </a:t>
            </a:r>
            <a:r>
              <a:rPr lang="en-US" sz="280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for and against</a:t>
            </a: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the various courses of action.</a:t>
            </a:r>
          </a:p>
          <a:p>
            <a:pPr algn="just">
              <a:lnSpc>
                <a:spcPct val="110000"/>
              </a:lnSpc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The application of argumentative thinking  depends upon </a:t>
            </a:r>
            <a:r>
              <a:rPr lang="en-US" sz="280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situation, matter under consideration</a:t>
            </a: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and </a:t>
            </a:r>
            <a:r>
              <a:rPr lang="en-US" sz="280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temperament</a:t>
            </a: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of the good manager.</a:t>
            </a:r>
          </a:p>
          <a:p>
            <a:pPr algn="just">
              <a:lnSpc>
                <a:spcPct val="110000"/>
              </a:lnSpc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Wish to here other points of view- because person may be  </a:t>
            </a:r>
            <a:r>
              <a:rPr lang="en-US" sz="280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partly perfect</a:t>
            </a: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or </a:t>
            </a:r>
            <a:r>
              <a:rPr lang="en-US" sz="280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fully convinced</a:t>
            </a: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533400"/>
          </a:xfrm>
          <a:ln>
            <a:solidFill>
              <a:srgbClr val="FF3300"/>
            </a:solidFill>
          </a:ln>
        </p:spPr>
        <p:txBody>
          <a:bodyPr/>
          <a:lstStyle/>
          <a:p>
            <a:pPr>
              <a:defRPr/>
            </a:pPr>
            <a:r>
              <a:rPr lang="en-US" sz="4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What is effective decision</a:t>
            </a:r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0000"/>
              </a:lnSpc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Effective decision is not  necessarily a perfect decision </a:t>
            </a:r>
            <a:r>
              <a:rPr lang="en-US" sz="2800" smtClean="0">
                <a:solidFill>
                  <a:srgbClr val="808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 if such a thing exists?)</a:t>
            </a:r>
          </a:p>
          <a:p>
            <a:pPr>
              <a:lnSpc>
                <a:spcPct val="140000"/>
              </a:lnSpc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It should be the best decision after considering all.</a:t>
            </a:r>
          </a:p>
          <a:p>
            <a:pPr>
              <a:lnSpc>
                <a:spcPct val="120000"/>
              </a:lnSpc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It  does not effective in the sense of intention-  effective in the sense of outcome.</a:t>
            </a:r>
          </a:p>
          <a:p>
            <a:pPr>
              <a:lnSpc>
                <a:spcPct val="120000"/>
              </a:lnSpc>
              <a:buFontTx/>
              <a:buNone/>
              <a:defRPr/>
            </a:pPr>
            <a:endParaRPr lang="en-US" sz="28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140000"/>
              </a:lnSpc>
              <a:defRPr/>
            </a:pPr>
            <a:endParaRPr lang="en-US" sz="28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1676400"/>
          </a:xfrm>
          <a:ln>
            <a:solidFill>
              <a:srgbClr val="FF3300"/>
            </a:solidFill>
          </a:ln>
        </p:spPr>
        <p:txBody>
          <a:bodyPr/>
          <a:lstStyle/>
          <a:p>
            <a:pPr>
              <a:defRPr/>
            </a:pPr>
            <a:r>
              <a:rPr lang="en-US" sz="3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Check list </a:t>
            </a:r>
            <a:br>
              <a:rPr lang="en-US" sz="3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3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For an effective decision maker</a:t>
            </a:r>
          </a:p>
        </p:txBody>
      </p:sp>
      <p:sp>
        <p:nvSpPr>
          <p:cNvPr id="2990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667000"/>
            <a:ext cx="7391400" cy="32004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Have I defined the objectives?            </a:t>
            </a: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</a:t>
            </a: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en-US" sz="2800" smtClean="0">
              <a:effectLst>
                <a:outerShdw blurRad="38100" dist="38100" dir="2700000" algn="tl">
                  <a:srgbClr val="FFFFFF"/>
                </a:outerShdw>
              </a:effectLst>
              <a:sym typeface="Wingdings" pitchFamily="2" charset="2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Do I have sufficient information?       </a:t>
            </a:r>
          </a:p>
          <a:p>
            <a:pPr>
              <a:lnSpc>
                <a:spcPct val="90000"/>
              </a:lnSpc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What are the feasible options?             </a:t>
            </a:r>
          </a:p>
          <a:p>
            <a:pPr>
              <a:lnSpc>
                <a:spcPct val="90000"/>
              </a:lnSpc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Have I evaluate them correctly?           </a:t>
            </a:r>
          </a:p>
          <a:p>
            <a:pPr>
              <a:lnSpc>
                <a:spcPct val="90000"/>
              </a:lnSpc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Does this decision  feel right now and</a:t>
            </a:r>
            <a:b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</a:b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  I have begun to  implement it?          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85800"/>
          </a:xfrm>
          <a:ln>
            <a:solidFill>
              <a:srgbClr val="FF3300"/>
            </a:solidFill>
          </a:ln>
        </p:spPr>
        <p:txBody>
          <a:bodyPr/>
          <a:lstStyle/>
          <a:p>
            <a:pPr>
              <a:defRPr/>
            </a:pPr>
            <a:r>
              <a:rPr lang="en-US" sz="3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What is an Effective Thinker</a:t>
            </a:r>
          </a:p>
        </p:txBody>
      </p:sp>
      <p:sp>
        <p:nvSpPr>
          <p:cNvPr id="306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724400"/>
          </a:xfrm>
        </p:spPr>
        <p:txBody>
          <a:bodyPr/>
          <a:lstStyle/>
          <a:p>
            <a:pPr>
              <a:defRPr/>
            </a:pPr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Skill of analyzing, synthesizing, valuing </a:t>
            </a:r>
          </a:p>
          <a:p>
            <a:pPr>
              <a:defRPr/>
            </a:pPr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Committed to think it through</a:t>
            </a:r>
          </a:p>
          <a:p>
            <a:pPr>
              <a:defRPr/>
            </a:pPr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Knows when and how use the depth mind</a:t>
            </a:r>
          </a:p>
          <a:p>
            <a:pPr>
              <a:defRPr/>
            </a:pPr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Receptive to intuition</a:t>
            </a:r>
          </a:p>
          <a:p>
            <a:pPr>
              <a:defRPr/>
            </a:pPr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Imaginative </a:t>
            </a:r>
          </a:p>
          <a:p>
            <a:pPr>
              <a:defRPr/>
            </a:pPr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Open to new ideas</a:t>
            </a:r>
          </a:p>
          <a:p>
            <a:pPr>
              <a:defRPr/>
            </a:pPr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Able to link his mind with others  in the  search for truth</a:t>
            </a:r>
            <a:r>
              <a:rPr lang="en-US" smtClean="0"/>
              <a:t>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450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781800" y="3962400"/>
            <a:ext cx="2362200" cy="2286000"/>
          </a:xfrm>
          <a:noFill/>
        </p:spPr>
      </p:pic>
      <p:pic>
        <p:nvPicPr>
          <p:cNvPr id="232451" name="Picture 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05000" y="4038600"/>
            <a:ext cx="3149600" cy="2590800"/>
          </a:xfrm>
          <a:noFill/>
        </p:spPr>
      </p:pic>
      <p:pic>
        <p:nvPicPr>
          <p:cNvPr id="2324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2667000"/>
            <a:ext cx="27432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2454" name="Picture 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267200" y="990600"/>
            <a:ext cx="2455863" cy="1293813"/>
          </a:xfrm>
          <a:noFill/>
        </p:spPr>
      </p:pic>
      <p:pic>
        <p:nvPicPr>
          <p:cNvPr id="232455" name="Picture 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7239000" y="1524000"/>
            <a:ext cx="1690688" cy="1993900"/>
          </a:xfrm>
          <a:noFill/>
        </p:spPr>
      </p:pic>
      <p:pic>
        <p:nvPicPr>
          <p:cNvPr id="4103" name="Picture 8" descr="j023919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105400"/>
            <a:ext cx="1874838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2457" name="AutoShape 9"/>
          <p:cNvSpPr>
            <a:spLocks noChangeArrowheads="1"/>
          </p:cNvSpPr>
          <p:nvPr/>
        </p:nvSpPr>
        <p:spPr bwMode="auto">
          <a:xfrm>
            <a:off x="0" y="762000"/>
            <a:ext cx="3886200" cy="3048000"/>
          </a:xfrm>
          <a:prstGeom prst="cloudCallout">
            <a:avLst>
              <a:gd name="adj1" fmla="val -29699"/>
              <a:gd name="adj2" fmla="val 96093"/>
            </a:avLst>
          </a:prstGeom>
          <a:solidFill>
            <a:schemeClr val="bg1"/>
          </a:solidFill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i="1">
              <a:latin typeface="Comic Sans MS" pitchFamily="66" charset="0"/>
            </a:endParaRPr>
          </a:p>
        </p:txBody>
      </p:sp>
      <p:sp>
        <p:nvSpPr>
          <p:cNvPr id="4105" name="TextBox 11"/>
          <p:cNvSpPr txBox="1">
            <a:spLocks noChangeArrowheads="1"/>
          </p:cNvSpPr>
          <p:nvPr/>
        </p:nvSpPr>
        <p:spPr bwMode="auto">
          <a:xfrm>
            <a:off x="914400" y="1524000"/>
            <a:ext cx="21336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What are things you consider when making a decision?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2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2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32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32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32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32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45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7772400" cy="1143000"/>
          </a:xfrm>
          <a:ln>
            <a:solidFill>
              <a:srgbClr val="FF3300"/>
            </a:solidFill>
          </a:ln>
        </p:spPr>
        <p:txBody>
          <a:bodyPr/>
          <a:lstStyle/>
          <a:p>
            <a:pPr>
              <a:defRPr/>
            </a:pPr>
            <a:r>
              <a:rPr lang="en-US" sz="4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Making an inventory of your skills</a:t>
            </a:r>
          </a:p>
        </p:txBody>
      </p:sp>
      <p:sp>
        <p:nvSpPr>
          <p:cNvPr id="30822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3505200"/>
            <a:ext cx="3810000" cy="914400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en-US" sz="2800" b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Know thyself </a:t>
            </a:r>
          </a:p>
        </p:txBody>
      </p:sp>
      <p:pic>
        <p:nvPicPr>
          <p:cNvPr id="308230" name="Picture 6" descr="picasso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24400" y="1828800"/>
            <a:ext cx="3962400" cy="4572000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0"/>
                                        <p:tgtEl>
                                          <p:spTgt spid="308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b="0"/>
          </a:p>
        </p:txBody>
      </p:sp>
      <p:sp>
        <p:nvSpPr>
          <p:cNvPr id="32773" name="WordArt 5"/>
          <p:cNvSpPr>
            <a:spLocks noChangeArrowheads="1" noChangeShapeType="1" noTextEdit="1"/>
          </p:cNvSpPr>
          <p:nvPr/>
        </p:nvSpPr>
        <p:spPr bwMode="auto">
          <a:xfrm>
            <a:off x="1219200" y="1981200"/>
            <a:ext cx="6686550" cy="1905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72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Barriers to Effective</a:t>
            </a:r>
          </a:p>
          <a:p>
            <a:r>
              <a:rPr lang="en-US" sz="72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Decision Making</a:t>
            </a: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0" y="4876800"/>
            <a:ext cx="876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2800" i="1">
                <a:latin typeface="Comic Sans MS" pitchFamily="66" charset="0"/>
              </a:rPr>
              <a:t>“Successful leaders have the courage to take action while others hesitate.”</a:t>
            </a:r>
            <a:r>
              <a:rPr lang="en-US" sz="2800">
                <a:latin typeface="Comic Sans MS" pitchFamily="66" charset="0"/>
              </a:rPr>
              <a:t> </a:t>
            </a:r>
            <a:endParaRPr lang="en-US" sz="2800" i="1">
              <a:latin typeface="Comic Sans MS" pitchFamily="66" charset="0"/>
            </a:endParaRPr>
          </a:p>
          <a:p>
            <a:pPr eaLnBrk="1" hangingPunct="1"/>
            <a:r>
              <a:rPr lang="en-US" b="0" i="1">
                <a:latin typeface="Comic Sans MS" pitchFamily="66" charset="0"/>
              </a:rPr>
              <a:t>- </a:t>
            </a:r>
            <a:r>
              <a:rPr lang="en-US" i="1">
                <a:latin typeface="Comic Sans MS" pitchFamily="66" charset="0"/>
              </a:rPr>
              <a:t>John C. Maxwell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229600" cy="990600"/>
          </a:xfrm>
          <a:ln>
            <a:solidFill>
              <a:srgbClr val="FF3300"/>
            </a:solidFill>
          </a:ln>
        </p:spPr>
        <p:txBody>
          <a:bodyPr anchor="t" anchorCtr="1"/>
          <a:lstStyle/>
          <a:p>
            <a:pPr>
              <a:defRPr/>
            </a:pPr>
            <a:r>
              <a:rPr lang="en-US" smtClean="0"/>
              <a:t> </a:t>
            </a:r>
            <a:r>
              <a:rPr lang="en-US" sz="3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Barriers to Effective Decision Making</a:t>
            </a:r>
          </a:p>
        </p:txBody>
      </p:sp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458200" cy="4648200"/>
          </a:xfrm>
        </p:spPr>
        <p:txBody>
          <a:bodyPr/>
          <a:lstStyle/>
          <a:p>
            <a:pPr>
              <a:defRPr/>
            </a:pPr>
            <a:r>
              <a:rPr lang="en-US" sz="2800" b="1" i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Hasty </a:t>
            </a: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- Making quick decisions without having much thought.</a:t>
            </a:r>
          </a:p>
          <a:p>
            <a:pPr>
              <a:defRPr/>
            </a:pPr>
            <a:r>
              <a:rPr lang="en-US" sz="2800" b="1" i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Narrow </a:t>
            </a:r>
            <a:r>
              <a:rPr lang="en-US" sz="28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Decision making is based on very limited information. </a:t>
            </a:r>
          </a:p>
          <a:p>
            <a:pPr>
              <a:defRPr/>
            </a:pPr>
            <a:r>
              <a:rPr lang="en-US" sz="2800" b="1" i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Scattered </a:t>
            </a: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- Our thoughts in making decisions are disconnected or disorganized.</a:t>
            </a:r>
          </a:p>
          <a:p>
            <a:pPr>
              <a:defRPr/>
            </a:pPr>
            <a:r>
              <a:rPr lang="en-US" sz="2800" b="1" i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Fuzzy </a:t>
            </a:r>
            <a:r>
              <a:rPr lang="en-US" sz="28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The lack of clarity on important aspects of a decision causes us to overlook certain important considerations. </a:t>
            </a:r>
          </a:p>
          <a:p>
            <a:pPr>
              <a:defRPr/>
            </a:pPr>
            <a:endParaRPr lang="en-US" sz="2800" b="1" i="1" smtClean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6" name="Picture 6" descr="j028376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78700" y="5105400"/>
            <a:ext cx="1828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362200"/>
            <a:ext cx="7772400" cy="3962400"/>
          </a:xfrm>
        </p:spPr>
        <p:txBody>
          <a:bodyPr/>
          <a:lstStyle/>
          <a:p>
            <a:pPr>
              <a:defRPr/>
            </a:pPr>
            <a:r>
              <a:rPr lang="en-US" sz="2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Craving for unanimous approval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45000"/>
              </a:spcAft>
              <a:buClr>
                <a:schemeClr val="tx1"/>
              </a:buClr>
              <a:defRPr/>
            </a:pPr>
            <a:r>
              <a:rPr lang="en-US" sz="2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Trying to make decisions which are outside your realm of authority.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45000"/>
              </a:spcAft>
              <a:buClr>
                <a:schemeClr val="tx1"/>
              </a:buClr>
              <a:defRPr/>
            </a:pPr>
            <a:r>
              <a:rPr lang="en-US" sz="2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Not following the 5 steps plan.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45000"/>
              </a:spcAft>
              <a:buClr>
                <a:schemeClr val="tx1"/>
              </a:buClr>
              <a:defRPr/>
            </a:pPr>
            <a:r>
              <a:rPr lang="en-US" sz="2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No imagination- full of mechanical thinking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45000"/>
              </a:spcAft>
              <a:buClr>
                <a:schemeClr val="tx1"/>
              </a:buClr>
              <a:defRPr/>
            </a:pPr>
            <a:r>
              <a:rPr lang="en-US" sz="2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Only imagination- no scientific approach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45000"/>
              </a:spcAft>
              <a:buClr>
                <a:schemeClr val="tx1"/>
              </a:buClr>
              <a:defRPr/>
            </a:pPr>
            <a:r>
              <a:rPr lang="en-US" sz="2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Not fit physically or mentally </a:t>
            </a:r>
          </a:p>
        </p:txBody>
      </p:sp>
      <p:sp>
        <p:nvSpPr>
          <p:cNvPr id="310276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382000" cy="1066800"/>
          </a:xfrm>
          <a:ln>
            <a:solidFill>
              <a:srgbClr val="FF3300"/>
            </a:solidFill>
          </a:ln>
        </p:spPr>
        <p:txBody>
          <a:bodyPr anchor="t" anchorCtr="1"/>
          <a:lstStyle/>
          <a:p>
            <a:pPr>
              <a:defRPr/>
            </a:pPr>
            <a:r>
              <a:rPr lang="en-US" sz="3600" smtClean="0"/>
              <a:t> </a:t>
            </a:r>
            <a:r>
              <a:rPr lang="en-US" sz="3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Barriers to Effective Decision Making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609600"/>
          </a:xfrm>
          <a:ln>
            <a:solidFill>
              <a:srgbClr val="FF3300"/>
            </a:solidFill>
          </a:ln>
        </p:spPr>
        <p:txBody>
          <a:bodyPr/>
          <a:lstStyle/>
          <a:p>
            <a:pPr>
              <a:defRPr/>
            </a:pPr>
            <a:r>
              <a:rPr lang="en-US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Summary</a:t>
            </a:r>
          </a:p>
        </p:txBody>
      </p:sp>
      <p:graphicFrame>
        <p:nvGraphicFramePr>
          <p:cNvPr id="315444" name="Group 52"/>
          <p:cNvGraphicFramePr>
            <a:graphicFrameLocks noGrp="1"/>
          </p:cNvGraphicFramePr>
          <p:nvPr>
            <p:ph sz="half" idx="1"/>
          </p:nvPr>
        </p:nvGraphicFramePr>
        <p:xfrm>
          <a:off x="762000" y="1143000"/>
          <a:ext cx="7848600" cy="5021326"/>
        </p:xfrm>
        <a:graphic>
          <a:graphicData uri="http://schemas.openxmlformats.org/drawingml/2006/table">
            <a:tbl>
              <a:tblPr/>
              <a:tblGrid>
                <a:gridCol w="2681288"/>
                <a:gridCol w="5167312"/>
              </a:tblGrid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What is Decision Making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Cognitive process leading to the selection of a course of action among alternatives.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  <a:tr h="1600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Five points plan for Decision making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Objective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Collect information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Develop Options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Evaluate &amp; Decide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Implementation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Know your mind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81000" marR="0" lvl="0" indent="-3810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Sharpening  the thinking tools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  <a:tr h="10588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Three Families of ability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Analyzers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Synthesizers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Valuers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35860" name="Rectangle 45"/>
          <p:cNvSpPr>
            <a:spLocks noChangeArrowheads="1"/>
          </p:cNvSpPr>
          <p:nvPr/>
        </p:nvSpPr>
        <p:spPr bwMode="auto">
          <a:xfrm>
            <a:off x="5359400" y="1066800"/>
            <a:ext cx="2905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7772400" cy="609600"/>
          </a:xfrm>
          <a:ln>
            <a:solidFill>
              <a:srgbClr val="FF3300"/>
            </a:solidFill>
          </a:ln>
        </p:spPr>
        <p:txBody>
          <a:bodyPr/>
          <a:lstStyle/>
          <a:p>
            <a:pPr>
              <a:defRPr/>
            </a:pPr>
            <a:r>
              <a:rPr lang="en-US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Summary  </a:t>
            </a:r>
            <a:r>
              <a:rPr lang="en-US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contd.</a:t>
            </a:r>
          </a:p>
        </p:txBody>
      </p:sp>
      <p:graphicFrame>
        <p:nvGraphicFramePr>
          <p:cNvPr id="316449" name="Group 33"/>
          <p:cNvGraphicFramePr>
            <a:graphicFrameLocks noGrp="1"/>
          </p:cNvGraphicFramePr>
          <p:nvPr>
            <p:ph sz="half" idx="1"/>
          </p:nvPr>
        </p:nvGraphicFramePr>
        <p:xfrm>
          <a:off x="838200" y="1752600"/>
          <a:ext cx="7315200" cy="4436174"/>
        </p:xfrm>
        <a:graphic>
          <a:graphicData uri="http://schemas.openxmlformats.org/drawingml/2006/table">
            <a:tbl>
              <a:tblPr/>
              <a:tblGrid>
                <a:gridCol w="2498725"/>
                <a:gridCol w="4816475"/>
              </a:tblGrid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Thinking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Thinking &amp; emotions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Analytical mind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Holistic approach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Gestalt laws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  <a:tr h="8334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Concept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Artificial concept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Integrating concept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  <a:tr h="11049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Imaginative thinking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81000" marR="0" lvl="0" indent="-3810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Thinking without imagination</a:t>
                      </a:r>
                    </a:p>
                    <a:p>
                      <a:pPr marL="381000" marR="0" lvl="0" indent="-3810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Imagination without thinking</a:t>
                      </a:r>
                    </a:p>
                    <a:p>
                      <a:pPr marL="381000" marR="0" lvl="0" indent="-38100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Develop Imaginative thinking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Integrity  &amp; valuing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 Always assume that truth exists</a:t>
                      </a:r>
                      <a:b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</a:b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 Discover the truth- rather to invent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1" name="Rectangle 21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8077200" cy="533400"/>
          </a:xfrm>
          <a:ln>
            <a:solidFill>
              <a:srgbClr val="FF3300"/>
            </a:solidFill>
          </a:ln>
        </p:spPr>
        <p:txBody>
          <a:bodyPr/>
          <a:lstStyle/>
          <a:p>
            <a:pPr>
              <a:defRPr/>
            </a:pPr>
            <a:r>
              <a:rPr lang="en-US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Summary     </a:t>
            </a:r>
            <a:r>
              <a:rPr lang="en-US" sz="2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contd.</a:t>
            </a:r>
          </a:p>
        </p:txBody>
      </p:sp>
      <p:graphicFrame>
        <p:nvGraphicFramePr>
          <p:cNvPr id="317506" name="Group 66"/>
          <p:cNvGraphicFramePr>
            <a:graphicFrameLocks noGrp="1"/>
          </p:cNvGraphicFramePr>
          <p:nvPr>
            <p:ph idx="1"/>
          </p:nvPr>
        </p:nvGraphicFramePr>
        <p:xfrm>
          <a:off x="381000" y="1066800"/>
          <a:ext cx="8458200" cy="5528628"/>
        </p:xfrm>
        <a:graphic>
          <a:graphicData uri="http://schemas.openxmlformats.org/drawingml/2006/table">
            <a:tbl>
              <a:tblPr/>
              <a:tblGrid>
                <a:gridCol w="2889250"/>
                <a:gridCol w="5568950"/>
              </a:tblGrid>
              <a:tr h="10747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Intuition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Trusting your intuition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Emotion &amp; intuition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Pre-occupation is not intuition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Using your depth mind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Conscious mind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Pre-conscious mind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Unconscious mind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Options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81000" marR="0" lvl="0" indent="-3810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Developing options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  <a:tr h="796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Arguing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81000" marR="0" lvl="0" indent="-3810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Arguing</a:t>
                      </a:r>
                    </a:p>
                    <a:p>
                      <a:pPr marL="381000" marR="0" lvl="0" indent="-3810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Wrong way to arguing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Creativity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81000" marR="0" lvl="0" indent="-3810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Need for creativity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Effective decision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Effective decision is not perfect decision always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  <a:tr h="733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Barriers  to effective decision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" charset="0"/>
                        </a:rPr>
                        <a:t>Hasty, Narrow, Scattered, Fuzzy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218" name="Picture 2" descr="41GQ81GMEAL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71600" y="0"/>
            <a:ext cx="6858000" cy="6858000"/>
          </a:xfrm>
          <a:ln>
            <a:solidFill>
              <a:srgbClr val="FF0000"/>
            </a:solidFill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65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4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609600"/>
            <a:ext cx="7772400" cy="838200"/>
          </a:xfrm>
          <a:ln>
            <a:solidFill>
              <a:srgbClr val="FF0000"/>
            </a:solidFill>
          </a:ln>
        </p:spPr>
        <p:txBody>
          <a:bodyPr/>
          <a:lstStyle/>
          <a:p>
            <a:pPr>
              <a:defRPr/>
            </a:pPr>
            <a:r>
              <a:rPr lang="en-US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Some works of John Adair</a:t>
            </a:r>
          </a:p>
        </p:txBody>
      </p:sp>
      <p:pic>
        <p:nvPicPr>
          <p:cNvPr id="39939" name="Picture 10" descr="978074944632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9600" y="1981200"/>
            <a:ext cx="1828800" cy="2209800"/>
          </a:xfrm>
          <a:ln>
            <a:solidFill>
              <a:srgbClr val="FF0000"/>
            </a:solidFill>
          </a:ln>
        </p:spPr>
      </p:pic>
      <p:pic>
        <p:nvPicPr>
          <p:cNvPr id="39940" name="Picture 12" descr="artfocreativethink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85800" y="4419600"/>
            <a:ext cx="1828800" cy="2209800"/>
          </a:xfrm>
          <a:ln>
            <a:solidFill>
              <a:srgbClr val="FF0000"/>
            </a:solidFill>
          </a:ln>
        </p:spPr>
      </p:pic>
      <p:pic>
        <p:nvPicPr>
          <p:cNvPr id="39941" name="Picture 13" descr="effectiveleadership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6172200" y="1981200"/>
            <a:ext cx="1676400" cy="2133600"/>
          </a:xfrm>
          <a:ln>
            <a:solidFill>
              <a:srgbClr val="FF0000"/>
            </a:solidFill>
          </a:ln>
        </p:spPr>
      </p:pic>
      <p:pic>
        <p:nvPicPr>
          <p:cNvPr id="39942" name="Picture 14" descr="motivationleadership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6172200" y="4343400"/>
            <a:ext cx="1676400" cy="2286000"/>
          </a:xfrm>
          <a:ln>
            <a:solidFill>
              <a:srgbClr val="FF0000"/>
            </a:solidFill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4298950" y="1784350"/>
            <a:ext cx="334963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en-US" sz="4400" b="0">
                <a:latin typeface="SutonnyMJ" pitchFamily="2" charset="0"/>
              </a:rPr>
              <a:t> </a:t>
            </a:r>
          </a:p>
          <a:p>
            <a:pPr eaLnBrk="1" hangingPunct="1"/>
            <a:r>
              <a:rPr lang="sv-SE" sz="4400" b="0">
                <a:latin typeface="SutonnyMJ" pitchFamily="2" charset="0"/>
              </a:rPr>
              <a:t> </a:t>
            </a:r>
            <a:endParaRPr lang="en-US" sz="4400" b="0">
              <a:latin typeface="SutonnyMJ" pitchFamily="2" charset="0"/>
            </a:endParaRPr>
          </a:p>
          <a:p>
            <a:pPr eaLnBrk="1" hangingPunct="1"/>
            <a:endParaRPr lang="sv-SE" sz="4400" b="0" u="sng">
              <a:latin typeface="SutonnyMJ" pitchFamily="2" charset="0"/>
            </a:endParaRPr>
          </a:p>
        </p:txBody>
      </p:sp>
      <p:sp>
        <p:nvSpPr>
          <p:cNvPr id="230403" name="AutoShape 3"/>
          <p:cNvSpPr>
            <a:spLocks noChangeArrowheads="1"/>
          </p:cNvSpPr>
          <p:nvPr/>
        </p:nvSpPr>
        <p:spPr bwMode="auto">
          <a:xfrm>
            <a:off x="1295400" y="2057400"/>
            <a:ext cx="3276600" cy="2590800"/>
          </a:xfrm>
          <a:prstGeom prst="cloudCallout">
            <a:avLst>
              <a:gd name="adj1" fmla="val -51694"/>
              <a:gd name="adj2" fmla="val 77514"/>
            </a:avLst>
          </a:prstGeom>
          <a:noFill/>
          <a:ln w="38100">
            <a:solidFill>
              <a:srgbClr val="000066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sv-SE" sz="3200" b="0">
              <a:latin typeface="SutonnyEMJ" pitchFamily="2" charset="0"/>
            </a:endParaRPr>
          </a:p>
          <a:p>
            <a:pPr eaLnBrk="1" hangingPunct="1"/>
            <a:endParaRPr lang="sv-SE" sz="3200">
              <a:solidFill>
                <a:schemeClr val="tx2"/>
              </a:solidFill>
              <a:latin typeface="SutonnyEMJ" pitchFamily="2" charset="0"/>
            </a:endParaRPr>
          </a:p>
          <a:p>
            <a:pPr eaLnBrk="1" hangingPunct="1"/>
            <a:endParaRPr lang="en-US" sz="3200" u="sng">
              <a:solidFill>
                <a:schemeClr val="tx2"/>
              </a:solidFill>
              <a:latin typeface="SutonnyEMJ" pitchFamily="2" charset="0"/>
            </a:endParaRPr>
          </a:p>
        </p:txBody>
      </p:sp>
      <p:sp>
        <p:nvSpPr>
          <p:cNvPr id="230404" name="AutoShape 4"/>
          <p:cNvSpPr>
            <a:spLocks noChangeArrowheads="1"/>
          </p:cNvSpPr>
          <p:nvPr/>
        </p:nvSpPr>
        <p:spPr bwMode="auto">
          <a:xfrm>
            <a:off x="0" y="304800"/>
            <a:ext cx="3744913" cy="1676400"/>
          </a:xfrm>
          <a:prstGeom prst="cloudCallout">
            <a:avLst>
              <a:gd name="adj1" fmla="val -37028"/>
              <a:gd name="adj2" fmla="val 184755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sz="3200" b="0">
              <a:latin typeface="SutonnyEMJ" pitchFamily="2" charset="0"/>
            </a:endParaRPr>
          </a:p>
          <a:p>
            <a:pPr eaLnBrk="1" hangingPunct="1"/>
            <a:endParaRPr lang="en-US" sz="3200" b="0" u="sng">
              <a:latin typeface="SutonnyEMJ" pitchFamily="2" charset="0"/>
            </a:endParaRPr>
          </a:p>
        </p:txBody>
      </p:sp>
      <p:sp>
        <p:nvSpPr>
          <p:cNvPr id="230405" name="AutoShape 5"/>
          <p:cNvSpPr>
            <a:spLocks noChangeArrowheads="1"/>
          </p:cNvSpPr>
          <p:nvPr/>
        </p:nvSpPr>
        <p:spPr bwMode="auto">
          <a:xfrm>
            <a:off x="4114800" y="304800"/>
            <a:ext cx="5029200" cy="2514600"/>
          </a:xfrm>
          <a:prstGeom prst="cloudCallout">
            <a:avLst>
              <a:gd name="adj1" fmla="val -58111"/>
              <a:gd name="adj2" fmla="val 153347"/>
            </a:avLst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sv-SE" sz="3200" b="0">
              <a:latin typeface="SutonnyEMJ" pitchFamily="2" charset="0"/>
            </a:endParaRPr>
          </a:p>
        </p:txBody>
      </p:sp>
      <p:sp>
        <p:nvSpPr>
          <p:cNvPr id="230417" name="AutoShape 17"/>
          <p:cNvSpPr>
            <a:spLocks noChangeArrowheads="1"/>
          </p:cNvSpPr>
          <p:nvPr/>
        </p:nvSpPr>
        <p:spPr bwMode="auto">
          <a:xfrm rot="-6508740">
            <a:off x="6008688" y="2678112"/>
            <a:ext cx="2514600" cy="3406775"/>
          </a:xfrm>
          <a:prstGeom prst="cloudCallout">
            <a:avLst>
              <a:gd name="adj1" fmla="val -19236"/>
              <a:gd name="adj2" fmla="val -105773"/>
            </a:avLst>
          </a:prstGeom>
          <a:noFill/>
          <a:ln w="38100">
            <a:solidFill>
              <a:srgbClr val="660033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sz="3200" b="0">
              <a:latin typeface="SutonnyEMJ" pitchFamily="2" charset="0"/>
            </a:endParaRPr>
          </a:p>
          <a:p>
            <a:pPr eaLnBrk="1" hangingPunct="1"/>
            <a:endParaRPr lang="en-US" sz="3200" b="0" u="sng">
              <a:latin typeface="SutonnyEMJ" pitchFamily="2" charset="0"/>
            </a:endParaRPr>
          </a:p>
        </p:txBody>
      </p:sp>
      <p:pic>
        <p:nvPicPr>
          <p:cNvPr id="5127" name="Picture 21" descr="j023919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5257800"/>
            <a:ext cx="1757362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TextBox 17"/>
          <p:cNvSpPr txBox="1">
            <a:spLocks noChangeArrowheads="1"/>
          </p:cNvSpPr>
          <p:nvPr/>
        </p:nvSpPr>
        <p:spPr bwMode="auto">
          <a:xfrm>
            <a:off x="436563" y="914400"/>
            <a:ext cx="1444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Strengths</a:t>
            </a:r>
          </a:p>
        </p:txBody>
      </p:sp>
      <p:sp>
        <p:nvSpPr>
          <p:cNvPr id="5129" name="TextBox 18"/>
          <p:cNvSpPr txBox="1">
            <a:spLocks noChangeArrowheads="1"/>
          </p:cNvSpPr>
          <p:nvPr/>
        </p:nvSpPr>
        <p:spPr bwMode="auto">
          <a:xfrm>
            <a:off x="4638675" y="1219200"/>
            <a:ext cx="203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Opportunities</a:t>
            </a:r>
          </a:p>
        </p:txBody>
      </p:sp>
      <p:sp>
        <p:nvSpPr>
          <p:cNvPr id="5130" name="TextBox 19"/>
          <p:cNvSpPr txBox="1">
            <a:spLocks noChangeArrowheads="1"/>
          </p:cNvSpPr>
          <p:nvPr/>
        </p:nvSpPr>
        <p:spPr bwMode="auto">
          <a:xfrm>
            <a:off x="1547813" y="3048000"/>
            <a:ext cx="12049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Threats</a:t>
            </a:r>
          </a:p>
        </p:txBody>
      </p:sp>
      <p:sp>
        <p:nvSpPr>
          <p:cNvPr id="5131" name="TextBox 20"/>
          <p:cNvSpPr txBox="1">
            <a:spLocks noChangeArrowheads="1"/>
          </p:cNvSpPr>
          <p:nvPr/>
        </p:nvSpPr>
        <p:spPr bwMode="auto">
          <a:xfrm>
            <a:off x="5622925" y="4038600"/>
            <a:ext cx="174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Weaknesses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0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0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0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0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animBg="1"/>
      <p:bldP spid="230404" grpId="0" animBg="1"/>
      <p:bldP spid="230405" grpId="0" animBg="1"/>
      <p:bldP spid="2304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533400"/>
            <a:ext cx="7391400" cy="685800"/>
          </a:xfrm>
          <a:ln>
            <a:solidFill>
              <a:srgbClr val="FF0000"/>
            </a:solidFill>
          </a:ln>
        </p:spPr>
        <p:txBody>
          <a:bodyPr/>
          <a:lstStyle/>
          <a:p>
            <a:pPr>
              <a:defRPr/>
            </a:pPr>
            <a:r>
              <a:rPr lang="en-US" sz="4000" b="1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Introduction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7550" y="1447800"/>
            <a:ext cx="8121650" cy="5181600"/>
          </a:xfrm>
        </p:spPr>
        <p:txBody>
          <a:bodyPr/>
          <a:lstStyle/>
          <a:p>
            <a:pPr marL="660400" indent="-660400" algn="ctr">
              <a:lnSpc>
                <a:spcPct val="110000"/>
              </a:lnSpc>
              <a:buClr>
                <a:srgbClr val="FF0000"/>
              </a:buClr>
              <a:buFontTx/>
              <a:buNone/>
              <a:defRPr/>
            </a:pPr>
            <a:r>
              <a:rPr lang="en-US" sz="260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The mental movements which leads to decisions:</a:t>
            </a:r>
          </a:p>
          <a:p>
            <a:pPr marL="660400" indent="-660400" algn="ctr">
              <a:lnSpc>
                <a:spcPct val="110000"/>
              </a:lnSpc>
              <a:buClr>
                <a:srgbClr val="FF0000"/>
              </a:buClr>
              <a:buFontTx/>
              <a:buNone/>
              <a:defRPr/>
            </a:pPr>
            <a:r>
              <a:rPr lang="en-US" sz="260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In a word</a:t>
            </a:r>
          </a:p>
          <a:p>
            <a:pPr marL="660400" indent="-660400" algn="ctr">
              <a:lnSpc>
                <a:spcPct val="110000"/>
              </a:lnSpc>
              <a:buClr>
                <a:srgbClr val="FF0000"/>
              </a:buClr>
              <a:buFontTx/>
              <a:buNone/>
              <a:defRPr/>
            </a:pPr>
            <a:r>
              <a:rPr lang="en-US" sz="28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THINKING</a:t>
            </a:r>
          </a:p>
          <a:p>
            <a:pPr marL="660400" indent="-660400" algn="just">
              <a:lnSpc>
                <a:spcPct val="110000"/>
              </a:lnSpc>
              <a:buClr>
                <a:srgbClr val="FF0000"/>
              </a:buClr>
              <a:buFontTx/>
              <a:buNone/>
              <a:defRPr/>
            </a:pPr>
            <a:endParaRPr lang="en-US" sz="2000" smtClean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 marL="660400" indent="-660400" algn="just">
              <a:lnSpc>
                <a:spcPct val="110000"/>
              </a:lnSpc>
              <a:buClr>
                <a:srgbClr val="FF0000"/>
              </a:buClr>
              <a:buFontTx/>
              <a:buNone/>
              <a:defRPr/>
            </a:pPr>
            <a:endParaRPr lang="en-US" sz="1800" smtClean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 marL="660400" indent="-660400" algn="just">
              <a:lnSpc>
                <a:spcPct val="110000"/>
              </a:lnSpc>
              <a:buClr>
                <a:srgbClr val="FF0000"/>
              </a:buClr>
              <a:buFontTx/>
              <a:buNone/>
              <a:defRPr/>
            </a:pPr>
            <a:r>
              <a:rPr lang="en-US" sz="260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Deciding </a:t>
            </a:r>
            <a:r>
              <a:rPr lang="en-US" sz="260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implies choice from several- or many- possibilities. Thinking is the preliminary work of weighing up the pros and cons for each course of action.</a:t>
            </a:r>
          </a:p>
          <a:p>
            <a:pPr marL="660400" indent="-660400" algn="just">
              <a:lnSpc>
                <a:spcPct val="110000"/>
              </a:lnSpc>
              <a:buClr>
                <a:srgbClr val="FF0000"/>
              </a:buClr>
              <a:buFontTx/>
              <a:buNone/>
              <a:defRPr/>
            </a:pPr>
            <a:r>
              <a:rPr lang="en-US" sz="260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A decisive person is one who has the power to </a:t>
            </a:r>
            <a:r>
              <a:rPr lang="en-US" sz="26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stop</a:t>
            </a:r>
            <a:r>
              <a:rPr lang="en-US" sz="260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thinking and </a:t>
            </a:r>
            <a:r>
              <a:rPr lang="en-US" sz="26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start </a:t>
            </a:r>
            <a:r>
              <a:rPr lang="en-US" sz="260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acting.</a:t>
            </a:r>
            <a:endParaRPr lang="en-US" sz="2600" b="1" smtClean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838200" y="1905000"/>
            <a:ext cx="1676400" cy="1828800"/>
            <a:chOff x="3108" y="1248"/>
            <a:chExt cx="2039" cy="2592"/>
          </a:xfrm>
        </p:grpSpPr>
        <p:sp>
          <p:nvSpPr>
            <p:cNvPr id="6149" name="AutoShape 5"/>
            <p:cNvSpPr>
              <a:spLocks noChangeAspect="1" noChangeArrowheads="1" noTextEdit="1"/>
            </p:cNvSpPr>
            <p:nvPr/>
          </p:nvSpPr>
          <p:spPr bwMode="auto">
            <a:xfrm>
              <a:off x="3108" y="1248"/>
              <a:ext cx="2039" cy="2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auto">
            <a:xfrm>
              <a:off x="4452" y="2926"/>
              <a:ext cx="130" cy="323"/>
            </a:xfrm>
            <a:custGeom>
              <a:avLst/>
              <a:gdLst>
                <a:gd name="T0" fmla="*/ 0 w 259"/>
                <a:gd name="T1" fmla="*/ 104 h 646"/>
                <a:gd name="T2" fmla="*/ 0 w 259"/>
                <a:gd name="T3" fmla="*/ 128 h 646"/>
                <a:gd name="T4" fmla="*/ 0 w 259"/>
                <a:gd name="T5" fmla="*/ 154 h 646"/>
                <a:gd name="T6" fmla="*/ 0 w 259"/>
                <a:gd name="T7" fmla="*/ 177 h 646"/>
                <a:gd name="T8" fmla="*/ 5 w 259"/>
                <a:gd name="T9" fmla="*/ 209 h 646"/>
                <a:gd name="T10" fmla="*/ 14 w 259"/>
                <a:gd name="T11" fmla="*/ 251 h 646"/>
                <a:gd name="T12" fmla="*/ 24 w 259"/>
                <a:gd name="T13" fmla="*/ 294 h 646"/>
                <a:gd name="T14" fmla="*/ 35 w 259"/>
                <a:gd name="T15" fmla="*/ 337 h 646"/>
                <a:gd name="T16" fmla="*/ 56 w 259"/>
                <a:gd name="T17" fmla="*/ 388 h 646"/>
                <a:gd name="T18" fmla="*/ 86 w 259"/>
                <a:gd name="T19" fmla="*/ 443 h 646"/>
                <a:gd name="T20" fmla="*/ 111 w 259"/>
                <a:gd name="T21" fmla="*/ 498 h 646"/>
                <a:gd name="T22" fmla="*/ 133 w 259"/>
                <a:gd name="T23" fmla="*/ 555 h 646"/>
                <a:gd name="T24" fmla="*/ 154 w 259"/>
                <a:gd name="T25" fmla="*/ 598 h 646"/>
                <a:gd name="T26" fmla="*/ 172 w 259"/>
                <a:gd name="T27" fmla="*/ 614 h 646"/>
                <a:gd name="T28" fmla="*/ 186 w 259"/>
                <a:gd name="T29" fmla="*/ 627 h 646"/>
                <a:gd name="T30" fmla="*/ 201 w 259"/>
                <a:gd name="T31" fmla="*/ 639 h 646"/>
                <a:gd name="T32" fmla="*/ 237 w 259"/>
                <a:gd name="T33" fmla="*/ 630 h 646"/>
                <a:gd name="T34" fmla="*/ 259 w 259"/>
                <a:gd name="T35" fmla="*/ 568 h 646"/>
                <a:gd name="T36" fmla="*/ 248 w 259"/>
                <a:gd name="T37" fmla="*/ 483 h 646"/>
                <a:gd name="T38" fmla="*/ 224 w 259"/>
                <a:gd name="T39" fmla="*/ 389 h 646"/>
                <a:gd name="T40" fmla="*/ 217 w 259"/>
                <a:gd name="T41" fmla="*/ 322 h 646"/>
                <a:gd name="T42" fmla="*/ 228 w 259"/>
                <a:gd name="T43" fmla="*/ 278 h 646"/>
                <a:gd name="T44" fmla="*/ 239 w 259"/>
                <a:gd name="T45" fmla="*/ 233 h 646"/>
                <a:gd name="T46" fmla="*/ 250 w 259"/>
                <a:gd name="T47" fmla="*/ 189 h 646"/>
                <a:gd name="T48" fmla="*/ 243 w 259"/>
                <a:gd name="T49" fmla="*/ 131 h 646"/>
                <a:gd name="T50" fmla="*/ 215 w 259"/>
                <a:gd name="T51" fmla="*/ 72 h 646"/>
                <a:gd name="T52" fmla="*/ 180 w 259"/>
                <a:gd name="T53" fmla="*/ 29 h 646"/>
                <a:gd name="T54" fmla="*/ 138 w 259"/>
                <a:gd name="T55" fmla="*/ 5 h 646"/>
                <a:gd name="T56" fmla="*/ 99 w 259"/>
                <a:gd name="T57" fmla="*/ 13 h 646"/>
                <a:gd name="T58" fmla="*/ 70 w 259"/>
                <a:gd name="T59" fmla="*/ 35 h 646"/>
                <a:gd name="T60" fmla="*/ 41 w 259"/>
                <a:gd name="T61" fmla="*/ 58 h 646"/>
                <a:gd name="T62" fmla="*/ 13 w 259"/>
                <a:gd name="T63" fmla="*/ 81 h 64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59"/>
                <a:gd name="T97" fmla="*/ 0 h 646"/>
                <a:gd name="T98" fmla="*/ 259 w 259"/>
                <a:gd name="T99" fmla="*/ 646 h 64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59" h="646">
                  <a:moveTo>
                    <a:pt x="0" y="95"/>
                  </a:moveTo>
                  <a:lnTo>
                    <a:pt x="0" y="104"/>
                  </a:lnTo>
                  <a:lnTo>
                    <a:pt x="0" y="116"/>
                  </a:lnTo>
                  <a:lnTo>
                    <a:pt x="0" y="128"/>
                  </a:lnTo>
                  <a:lnTo>
                    <a:pt x="0" y="142"/>
                  </a:lnTo>
                  <a:lnTo>
                    <a:pt x="0" y="154"/>
                  </a:lnTo>
                  <a:lnTo>
                    <a:pt x="0" y="166"/>
                  </a:lnTo>
                  <a:lnTo>
                    <a:pt x="0" y="177"/>
                  </a:lnTo>
                  <a:lnTo>
                    <a:pt x="1" y="189"/>
                  </a:lnTo>
                  <a:lnTo>
                    <a:pt x="5" y="209"/>
                  </a:lnTo>
                  <a:lnTo>
                    <a:pt x="10" y="229"/>
                  </a:lnTo>
                  <a:lnTo>
                    <a:pt x="14" y="251"/>
                  </a:lnTo>
                  <a:lnTo>
                    <a:pt x="20" y="272"/>
                  </a:lnTo>
                  <a:lnTo>
                    <a:pt x="24" y="294"/>
                  </a:lnTo>
                  <a:lnTo>
                    <a:pt x="29" y="315"/>
                  </a:lnTo>
                  <a:lnTo>
                    <a:pt x="35" y="337"/>
                  </a:lnTo>
                  <a:lnTo>
                    <a:pt x="40" y="360"/>
                  </a:lnTo>
                  <a:lnTo>
                    <a:pt x="56" y="388"/>
                  </a:lnTo>
                  <a:lnTo>
                    <a:pt x="72" y="416"/>
                  </a:lnTo>
                  <a:lnTo>
                    <a:pt x="86" y="443"/>
                  </a:lnTo>
                  <a:lnTo>
                    <a:pt x="100" y="471"/>
                  </a:lnTo>
                  <a:lnTo>
                    <a:pt x="111" y="498"/>
                  </a:lnTo>
                  <a:lnTo>
                    <a:pt x="122" y="526"/>
                  </a:lnTo>
                  <a:lnTo>
                    <a:pt x="133" y="555"/>
                  </a:lnTo>
                  <a:lnTo>
                    <a:pt x="145" y="587"/>
                  </a:lnTo>
                  <a:lnTo>
                    <a:pt x="154" y="598"/>
                  </a:lnTo>
                  <a:lnTo>
                    <a:pt x="164" y="607"/>
                  </a:lnTo>
                  <a:lnTo>
                    <a:pt x="172" y="614"/>
                  </a:lnTo>
                  <a:lnTo>
                    <a:pt x="180" y="622"/>
                  </a:lnTo>
                  <a:lnTo>
                    <a:pt x="186" y="627"/>
                  </a:lnTo>
                  <a:lnTo>
                    <a:pt x="193" y="634"/>
                  </a:lnTo>
                  <a:lnTo>
                    <a:pt x="201" y="639"/>
                  </a:lnTo>
                  <a:lnTo>
                    <a:pt x="211" y="646"/>
                  </a:lnTo>
                  <a:lnTo>
                    <a:pt x="237" y="630"/>
                  </a:lnTo>
                  <a:lnTo>
                    <a:pt x="254" y="603"/>
                  </a:lnTo>
                  <a:lnTo>
                    <a:pt x="259" y="568"/>
                  </a:lnTo>
                  <a:lnTo>
                    <a:pt x="256" y="529"/>
                  </a:lnTo>
                  <a:lnTo>
                    <a:pt x="248" y="483"/>
                  </a:lnTo>
                  <a:lnTo>
                    <a:pt x="236" y="438"/>
                  </a:lnTo>
                  <a:lnTo>
                    <a:pt x="224" y="389"/>
                  </a:lnTo>
                  <a:lnTo>
                    <a:pt x="213" y="345"/>
                  </a:lnTo>
                  <a:lnTo>
                    <a:pt x="217" y="322"/>
                  </a:lnTo>
                  <a:lnTo>
                    <a:pt x="224" y="300"/>
                  </a:lnTo>
                  <a:lnTo>
                    <a:pt x="228" y="278"/>
                  </a:lnTo>
                  <a:lnTo>
                    <a:pt x="235" y="256"/>
                  </a:lnTo>
                  <a:lnTo>
                    <a:pt x="239" y="233"/>
                  </a:lnTo>
                  <a:lnTo>
                    <a:pt x="246" y="212"/>
                  </a:lnTo>
                  <a:lnTo>
                    <a:pt x="250" y="189"/>
                  </a:lnTo>
                  <a:lnTo>
                    <a:pt x="256" y="167"/>
                  </a:lnTo>
                  <a:lnTo>
                    <a:pt x="243" y="131"/>
                  </a:lnTo>
                  <a:lnTo>
                    <a:pt x="231" y="100"/>
                  </a:lnTo>
                  <a:lnTo>
                    <a:pt x="215" y="72"/>
                  </a:lnTo>
                  <a:lnTo>
                    <a:pt x="200" y="49"/>
                  </a:lnTo>
                  <a:lnTo>
                    <a:pt x="180" y="29"/>
                  </a:lnTo>
                  <a:lnTo>
                    <a:pt x="161" y="15"/>
                  </a:lnTo>
                  <a:lnTo>
                    <a:pt x="138" y="5"/>
                  </a:lnTo>
                  <a:lnTo>
                    <a:pt x="115" y="0"/>
                  </a:lnTo>
                  <a:lnTo>
                    <a:pt x="99" y="13"/>
                  </a:lnTo>
                  <a:lnTo>
                    <a:pt x="86" y="25"/>
                  </a:lnTo>
                  <a:lnTo>
                    <a:pt x="70" y="35"/>
                  </a:lnTo>
                  <a:lnTo>
                    <a:pt x="56" y="48"/>
                  </a:lnTo>
                  <a:lnTo>
                    <a:pt x="41" y="58"/>
                  </a:lnTo>
                  <a:lnTo>
                    <a:pt x="28" y="69"/>
                  </a:lnTo>
                  <a:lnTo>
                    <a:pt x="13" y="8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B382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auto">
            <a:xfrm>
              <a:off x="4452" y="2940"/>
              <a:ext cx="119" cy="309"/>
            </a:xfrm>
            <a:custGeom>
              <a:avLst/>
              <a:gdLst>
                <a:gd name="T0" fmla="*/ 6 w 236"/>
                <a:gd name="T1" fmla="*/ 84 h 617"/>
                <a:gd name="T2" fmla="*/ 4 w 236"/>
                <a:gd name="T3" fmla="*/ 101 h 617"/>
                <a:gd name="T4" fmla="*/ 1 w 236"/>
                <a:gd name="T5" fmla="*/ 115 h 617"/>
                <a:gd name="T6" fmla="*/ 0 w 236"/>
                <a:gd name="T7" fmla="*/ 130 h 617"/>
                <a:gd name="T8" fmla="*/ 2 w 236"/>
                <a:gd name="T9" fmla="*/ 161 h 617"/>
                <a:gd name="T10" fmla="*/ 13 w 236"/>
                <a:gd name="T11" fmla="*/ 219 h 617"/>
                <a:gd name="T12" fmla="*/ 25 w 236"/>
                <a:gd name="T13" fmla="*/ 282 h 617"/>
                <a:gd name="T14" fmla="*/ 36 w 236"/>
                <a:gd name="T15" fmla="*/ 340 h 617"/>
                <a:gd name="T16" fmla="*/ 56 w 236"/>
                <a:gd name="T17" fmla="*/ 388 h 617"/>
                <a:gd name="T18" fmla="*/ 86 w 236"/>
                <a:gd name="T19" fmla="*/ 435 h 617"/>
                <a:gd name="T20" fmla="*/ 113 w 236"/>
                <a:gd name="T21" fmla="*/ 482 h 617"/>
                <a:gd name="T22" fmla="*/ 138 w 236"/>
                <a:gd name="T23" fmla="*/ 531 h 617"/>
                <a:gd name="T24" fmla="*/ 157 w 236"/>
                <a:gd name="T25" fmla="*/ 569 h 617"/>
                <a:gd name="T26" fmla="*/ 172 w 236"/>
                <a:gd name="T27" fmla="*/ 586 h 617"/>
                <a:gd name="T28" fmla="*/ 186 w 236"/>
                <a:gd name="T29" fmla="*/ 599 h 617"/>
                <a:gd name="T30" fmla="*/ 203 w 236"/>
                <a:gd name="T31" fmla="*/ 612 h 617"/>
                <a:gd name="T32" fmla="*/ 227 w 236"/>
                <a:gd name="T33" fmla="*/ 597 h 617"/>
                <a:gd name="T34" fmla="*/ 236 w 236"/>
                <a:gd name="T35" fmla="*/ 538 h 617"/>
                <a:gd name="T36" fmla="*/ 221 w 236"/>
                <a:gd name="T37" fmla="*/ 464 h 617"/>
                <a:gd name="T38" fmla="*/ 193 w 236"/>
                <a:gd name="T39" fmla="*/ 387 h 617"/>
                <a:gd name="T40" fmla="*/ 153 w 236"/>
                <a:gd name="T41" fmla="*/ 349 h 617"/>
                <a:gd name="T42" fmla="*/ 125 w 236"/>
                <a:gd name="T43" fmla="*/ 343 h 617"/>
                <a:gd name="T44" fmla="*/ 127 w 236"/>
                <a:gd name="T45" fmla="*/ 332 h 617"/>
                <a:gd name="T46" fmla="*/ 160 w 236"/>
                <a:gd name="T47" fmla="*/ 320 h 617"/>
                <a:gd name="T48" fmla="*/ 194 w 236"/>
                <a:gd name="T49" fmla="*/ 297 h 617"/>
                <a:gd name="T50" fmla="*/ 204 w 236"/>
                <a:gd name="T51" fmla="*/ 266 h 617"/>
                <a:gd name="T52" fmla="*/ 209 w 236"/>
                <a:gd name="T53" fmla="*/ 238 h 617"/>
                <a:gd name="T54" fmla="*/ 212 w 236"/>
                <a:gd name="T55" fmla="*/ 210 h 617"/>
                <a:gd name="T56" fmla="*/ 203 w 236"/>
                <a:gd name="T57" fmla="*/ 161 h 617"/>
                <a:gd name="T58" fmla="*/ 180 w 236"/>
                <a:gd name="T59" fmla="*/ 95 h 617"/>
                <a:gd name="T60" fmla="*/ 153 w 236"/>
                <a:gd name="T61" fmla="*/ 40 h 617"/>
                <a:gd name="T62" fmla="*/ 121 w 236"/>
                <a:gd name="T63" fmla="*/ 6 h 617"/>
                <a:gd name="T64" fmla="*/ 91 w 236"/>
                <a:gd name="T65" fmla="*/ 9 h 617"/>
                <a:gd name="T66" fmla="*/ 67 w 236"/>
                <a:gd name="T67" fmla="*/ 28 h 617"/>
                <a:gd name="T68" fmla="*/ 43 w 236"/>
                <a:gd name="T69" fmla="*/ 45 h 617"/>
                <a:gd name="T70" fmla="*/ 18 w 236"/>
                <a:gd name="T71" fmla="*/ 64 h 61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36"/>
                <a:gd name="T109" fmla="*/ 0 h 617"/>
                <a:gd name="T110" fmla="*/ 236 w 236"/>
                <a:gd name="T111" fmla="*/ 617 h 617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36" h="617">
                  <a:moveTo>
                    <a:pt x="8" y="76"/>
                  </a:moveTo>
                  <a:lnTo>
                    <a:pt x="6" y="84"/>
                  </a:lnTo>
                  <a:lnTo>
                    <a:pt x="5" y="93"/>
                  </a:lnTo>
                  <a:lnTo>
                    <a:pt x="4" y="101"/>
                  </a:lnTo>
                  <a:lnTo>
                    <a:pt x="4" y="109"/>
                  </a:lnTo>
                  <a:lnTo>
                    <a:pt x="1" y="115"/>
                  </a:lnTo>
                  <a:lnTo>
                    <a:pt x="0" y="122"/>
                  </a:lnTo>
                  <a:lnTo>
                    <a:pt x="0" y="130"/>
                  </a:lnTo>
                  <a:lnTo>
                    <a:pt x="0" y="141"/>
                  </a:lnTo>
                  <a:lnTo>
                    <a:pt x="2" y="161"/>
                  </a:lnTo>
                  <a:lnTo>
                    <a:pt x="8" y="188"/>
                  </a:lnTo>
                  <a:lnTo>
                    <a:pt x="13" y="219"/>
                  </a:lnTo>
                  <a:lnTo>
                    <a:pt x="20" y="251"/>
                  </a:lnTo>
                  <a:lnTo>
                    <a:pt x="25" y="282"/>
                  </a:lnTo>
                  <a:lnTo>
                    <a:pt x="31" y="313"/>
                  </a:lnTo>
                  <a:lnTo>
                    <a:pt x="36" y="340"/>
                  </a:lnTo>
                  <a:lnTo>
                    <a:pt x="41" y="364"/>
                  </a:lnTo>
                  <a:lnTo>
                    <a:pt x="56" y="388"/>
                  </a:lnTo>
                  <a:lnTo>
                    <a:pt x="71" y="413"/>
                  </a:lnTo>
                  <a:lnTo>
                    <a:pt x="86" y="435"/>
                  </a:lnTo>
                  <a:lnTo>
                    <a:pt x="100" y="460"/>
                  </a:lnTo>
                  <a:lnTo>
                    <a:pt x="113" y="482"/>
                  </a:lnTo>
                  <a:lnTo>
                    <a:pt x="126" y="507"/>
                  </a:lnTo>
                  <a:lnTo>
                    <a:pt x="138" y="531"/>
                  </a:lnTo>
                  <a:lnTo>
                    <a:pt x="149" y="559"/>
                  </a:lnTo>
                  <a:lnTo>
                    <a:pt x="157" y="569"/>
                  </a:lnTo>
                  <a:lnTo>
                    <a:pt x="165" y="578"/>
                  </a:lnTo>
                  <a:lnTo>
                    <a:pt x="172" y="586"/>
                  </a:lnTo>
                  <a:lnTo>
                    <a:pt x="180" y="594"/>
                  </a:lnTo>
                  <a:lnTo>
                    <a:pt x="186" y="599"/>
                  </a:lnTo>
                  <a:lnTo>
                    <a:pt x="194" y="606"/>
                  </a:lnTo>
                  <a:lnTo>
                    <a:pt x="203" y="612"/>
                  </a:lnTo>
                  <a:lnTo>
                    <a:pt x="211" y="617"/>
                  </a:lnTo>
                  <a:lnTo>
                    <a:pt x="227" y="597"/>
                  </a:lnTo>
                  <a:lnTo>
                    <a:pt x="236" y="570"/>
                  </a:lnTo>
                  <a:lnTo>
                    <a:pt x="236" y="538"/>
                  </a:lnTo>
                  <a:lnTo>
                    <a:pt x="232" y="503"/>
                  </a:lnTo>
                  <a:lnTo>
                    <a:pt x="221" y="464"/>
                  </a:lnTo>
                  <a:lnTo>
                    <a:pt x="208" y="425"/>
                  </a:lnTo>
                  <a:lnTo>
                    <a:pt x="193" y="387"/>
                  </a:lnTo>
                  <a:lnTo>
                    <a:pt x="180" y="353"/>
                  </a:lnTo>
                  <a:lnTo>
                    <a:pt x="153" y="349"/>
                  </a:lnTo>
                  <a:lnTo>
                    <a:pt x="135" y="347"/>
                  </a:lnTo>
                  <a:lnTo>
                    <a:pt x="125" y="343"/>
                  </a:lnTo>
                  <a:lnTo>
                    <a:pt x="123" y="339"/>
                  </a:lnTo>
                  <a:lnTo>
                    <a:pt x="127" y="332"/>
                  </a:lnTo>
                  <a:lnTo>
                    <a:pt x="139" y="327"/>
                  </a:lnTo>
                  <a:lnTo>
                    <a:pt x="160" y="320"/>
                  </a:lnTo>
                  <a:lnTo>
                    <a:pt x="188" y="313"/>
                  </a:lnTo>
                  <a:lnTo>
                    <a:pt x="194" y="297"/>
                  </a:lnTo>
                  <a:lnTo>
                    <a:pt x="201" y="282"/>
                  </a:lnTo>
                  <a:lnTo>
                    <a:pt x="204" y="266"/>
                  </a:lnTo>
                  <a:lnTo>
                    <a:pt x="208" y="253"/>
                  </a:lnTo>
                  <a:lnTo>
                    <a:pt x="209" y="238"/>
                  </a:lnTo>
                  <a:lnTo>
                    <a:pt x="211" y="224"/>
                  </a:lnTo>
                  <a:lnTo>
                    <a:pt x="212" y="210"/>
                  </a:lnTo>
                  <a:lnTo>
                    <a:pt x="213" y="196"/>
                  </a:lnTo>
                  <a:lnTo>
                    <a:pt x="203" y="161"/>
                  </a:lnTo>
                  <a:lnTo>
                    <a:pt x="192" y="129"/>
                  </a:lnTo>
                  <a:lnTo>
                    <a:pt x="180" y="95"/>
                  </a:lnTo>
                  <a:lnTo>
                    <a:pt x="168" y="67"/>
                  </a:lnTo>
                  <a:lnTo>
                    <a:pt x="153" y="40"/>
                  </a:lnTo>
                  <a:lnTo>
                    <a:pt x="138" y="21"/>
                  </a:lnTo>
                  <a:lnTo>
                    <a:pt x="121" y="6"/>
                  </a:lnTo>
                  <a:lnTo>
                    <a:pt x="103" y="0"/>
                  </a:lnTo>
                  <a:lnTo>
                    <a:pt x="91" y="9"/>
                  </a:lnTo>
                  <a:lnTo>
                    <a:pt x="79" y="20"/>
                  </a:lnTo>
                  <a:lnTo>
                    <a:pt x="67" y="28"/>
                  </a:lnTo>
                  <a:lnTo>
                    <a:pt x="55" y="37"/>
                  </a:lnTo>
                  <a:lnTo>
                    <a:pt x="43" y="45"/>
                  </a:lnTo>
                  <a:lnTo>
                    <a:pt x="31" y="55"/>
                  </a:lnTo>
                  <a:lnTo>
                    <a:pt x="18" y="64"/>
                  </a:lnTo>
                  <a:lnTo>
                    <a:pt x="8" y="76"/>
                  </a:lnTo>
                  <a:close/>
                </a:path>
              </a:pathLst>
            </a:custGeom>
            <a:solidFill>
              <a:srgbClr val="C4947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auto">
            <a:xfrm>
              <a:off x="3217" y="2054"/>
              <a:ext cx="394" cy="431"/>
            </a:xfrm>
            <a:custGeom>
              <a:avLst/>
              <a:gdLst>
                <a:gd name="T0" fmla="*/ 655 w 787"/>
                <a:gd name="T1" fmla="*/ 0 h 862"/>
                <a:gd name="T2" fmla="*/ 553 w 787"/>
                <a:gd name="T3" fmla="*/ 65 h 862"/>
                <a:gd name="T4" fmla="*/ 452 w 787"/>
                <a:gd name="T5" fmla="*/ 139 h 862"/>
                <a:gd name="T6" fmla="*/ 353 w 787"/>
                <a:gd name="T7" fmla="*/ 220 h 862"/>
                <a:gd name="T8" fmla="*/ 262 w 787"/>
                <a:gd name="T9" fmla="*/ 310 h 862"/>
                <a:gd name="T10" fmla="*/ 177 w 787"/>
                <a:gd name="T11" fmla="*/ 405 h 862"/>
                <a:gd name="T12" fmla="*/ 103 w 787"/>
                <a:gd name="T13" fmla="*/ 509 h 862"/>
                <a:gd name="T14" fmla="*/ 43 w 787"/>
                <a:gd name="T15" fmla="*/ 619 h 862"/>
                <a:gd name="T16" fmla="*/ 0 w 787"/>
                <a:gd name="T17" fmla="*/ 737 h 862"/>
                <a:gd name="T18" fmla="*/ 36 w 787"/>
                <a:gd name="T19" fmla="*/ 764 h 862"/>
                <a:gd name="T20" fmla="*/ 66 w 787"/>
                <a:gd name="T21" fmla="*/ 782 h 862"/>
                <a:gd name="T22" fmla="*/ 91 w 787"/>
                <a:gd name="T23" fmla="*/ 792 h 862"/>
                <a:gd name="T24" fmla="*/ 115 w 787"/>
                <a:gd name="T25" fmla="*/ 799 h 862"/>
                <a:gd name="T26" fmla="*/ 137 w 787"/>
                <a:gd name="T27" fmla="*/ 805 h 862"/>
                <a:gd name="T28" fmla="*/ 162 w 787"/>
                <a:gd name="T29" fmla="*/ 814 h 862"/>
                <a:gd name="T30" fmla="*/ 192 w 787"/>
                <a:gd name="T31" fmla="*/ 831 h 862"/>
                <a:gd name="T32" fmla="*/ 231 w 787"/>
                <a:gd name="T33" fmla="*/ 862 h 862"/>
                <a:gd name="T34" fmla="*/ 315 w 787"/>
                <a:gd name="T35" fmla="*/ 814 h 862"/>
                <a:gd name="T36" fmla="*/ 400 w 787"/>
                <a:gd name="T37" fmla="*/ 759 h 862"/>
                <a:gd name="T38" fmla="*/ 482 w 787"/>
                <a:gd name="T39" fmla="*/ 696 h 862"/>
                <a:gd name="T40" fmla="*/ 561 w 787"/>
                <a:gd name="T41" fmla="*/ 624 h 862"/>
                <a:gd name="T42" fmla="*/ 631 w 787"/>
                <a:gd name="T43" fmla="*/ 545 h 862"/>
                <a:gd name="T44" fmla="*/ 694 w 787"/>
                <a:gd name="T45" fmla="*/ 463 h 862"/>
                <a:gd name="T46" fmla="*/ 747 w 787"/>
                <a:gd name="T47" fmla="*/ 374 h 862"/>
                <a:gd name="T48" fmla="*/ 787 w 787"/>
                <a:gd name="T49" fmla="*/ 283 h 862"/>
                <a:gd name="T50" fmla="*/ 782 w 787"/>
                <a:gd name="T51" fmla="*/ 232 h 862"/>
                <a:gd name="T52" fmla="*/ 778 w 787"/>
                <a:gd name="T53" fmla="*/ 194 h 862"/>
                <a:gd name="T54" fmla="*/ 770 w 787"/>
                <a:gd name="T55" fmla="*/ 162 h 862"/>
                <a:gd name="T56" fmla="*/ 760 w 787"/>
                <a:gd name="T57" fmla="*/ 135 h 862"/>
                <a:gd name="T58" fmla="*/ 743 w 787"/>
                <a:gd name="T59" fmla="*/ 108 h 862"/>
                <a:gd name="T60" fmla="*/ 723 w 787"/>
                <a:gd name="T61" fmla="*/ 80 h 862"/>
                <a:gd name="T62" fmla="*/ 693 w 787"/>
                <a:gd name="T63" fmla="*/ 43 h 862"/>
                <a:gd name="T64" fmla="*/ 655 w 787"/>
                <a:gd name="T65" fmla="*/ 0 h 86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87"/>
                <a:gd name="T100" fmla="*/ 0 h 862"/>
                <a:gd name="T101" fmla="*/ 787 w 787"/>
                <a:gd name="T102" fmla="*/ 862 h 86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87" h="862">
                  <a:moveTo>
                    <a:pt x="655" y="0"/>
                  </a:moveTo>
                  <a:lnTo>
                    <a:pt x="553" y="65"/>
                  </a:lnTo>
                  <a:lnTo>
                    <a:pt x="452" y="139"/>
                  </a:lnTo>
                  <a:lnTo>
                    <a:pt x="353" y="220"/>
                  </a:lnTo>
                  <a:lnTo>
                    <a:pt x="262" y="310"/>
                  </a:lnTo>
                  <a:lnTo>
                    <a:pt x="177" y="405"/>
                  </a:lnTo>
                  <a:lnTo>
                    <a:pt x="103" y="509"/>
                  </a:lnTo>
                  <a:lnTo>
                    <a:pt x="43" y="619"/>
                  </a:lnTo>
                  <a:lnTo>
                    <a:pt x="0" y="737"/>
                  </a:lnTo>
                  <a:lnTo>
                    <a:pt x="36" y="764"/>
                  </a:lnTo>
                  <a:lnTo>
                    <a:pt x="66" y="782"/>
                  </a:lnTo>
                  <a:lnTo>
                    <a:pt x="91" y="792"/>
                  </a:lnTo>
                  <a:lnTo>
                    <a:pt x="115" y="799"/>
                  </a:lnTo>
                  <a:lnTo>
                    <a:pt x="137" y="805"/>
                  </a:lnTo>
                  <a:lnTo>
                    <a:pt x="162" y="814"/>
                  </a:lnTo>
                  <a:lnTo>
                    <a:pt x="192" y="831"/>
                  </a:lnTo>
                  <a:lnTo>
                    <a:pt x="231" y="862"/>
                  </a:lnTo>
                  <a:lnTo>
                    <a:pt x="315" y="814"/>
                  </a:lnTo>
                  <a:lnTo>
                    <a:pt x="400" y="759"/>
                  </a:lnTo>
                  <a:lnTo>
                    <a:pt x="482" y="696"/>
                  </a:lnTo>
                  <a:lnTo>
                    <a:pt x="561" y="624"/>
                  </a:lnTo>
                  <a:lnTo>
                    <a:pt x="631" y="545"/>
                  </a:lnTo>
                  <a:lnTo>
                    <a:pt x="694" y="463"/>
                  </a:lnTo>
                  <a:lnTo>
                    <a:pt x="747" y="374"/>
                  </a:lnTo>
                  <a:lnTo>
                    <a:pt x="787" y="283"/>
                  </a:lnTo>
                  <a:lnTo>
                    <a:pt x="782" y="232"/>
                  </a:lnTo>
                  <a:lnTo>
                    <a:pt x="778" y="194"/>
                  </a:lnTo>
                  <a:lnTo>
                    <a:pt x="770" y="162"/>
                  </a:lnTo>
                  <a:lnTo>
                    <a:pt x="760" y="135"/>
                  </a:lnTo>
                  <a:lnTo>
                    <a:pt x="743" y="108"/>
                  </a:lnTo>
                  <a:lnTo>
                    <a:pt x="723" y="80"/>
                  </a:lnTo>
                  <a:lnTo>
                    <a:pt x="693" y="43"/>
                  </a:lnTo>
                  <a:lnTo>
                    <a:pt x="655" y="0"/>
                  </a:lnTo>
                  <a:close/>
                </a:path>
              </a:pathLst>
            </a:custGeom>
            <a:solidFill>
              <a:srgbClr val="75B5B5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3" name="Freeform 9"/>
            <p:cNvSpPr>
              <a:spLocks/>
            </p:cNvSpPr>
            <p:nvPr/>
          </p:nvSpPr>
          <p:spPr bwMode="auto">
            <a:xfrm>
              <a:off x="4403" y="2909"/>
              <a:ext cx="710" cy="678"/>
            </a:xfrm>
            <a:custGeom>
              <a:avLst/>
              <a:gdLst>
                <a:gd name="T0" fmla="*/ 65 w 1418"/>
                <a:gd name="T1" fmla="*/ 384 h 1355"/>
                <a:gd name="T2" fmla="*/ 197 w 1418"/>
                <a:gd name="T3" fmla="*/ 336 h 1355"/>
                <a:gd name="T4" fmla="*/ 329 w 1418"/>
                <a:gd name="T5" fmla="*/ 287 h 1355"/>
                <a:gd name="T6" fmla="*/ 460 w 1418"/>
                <a:gd name="T7" fmla="*/ 239 h 1355"/>
                <a:gd name="T8" fmla="*/ 593 w 1418"/>
                <a:gd name="T9" fmla="*/ 192 h 1355"/>
                <a:gd name="T10" fmla="*/ 725 w 1418"/>
                <a:gd name="T11" fmla="*/ 143 h 1355"/>
                <a:gd name="T12" fmla="*/ 857 w 1418"/>
                <a:gd name="T13" fmla="*/ 95 h 1355"/>
                <a:gd name="T14" fmla="*/ 990 w 1418"/>
                <a:gd name="T15" fmla="*/ 47 h 1355"/>
                <a:gd name="T16" fmla="*/ 1123 w 1418"/>
                <a:gd name="T17" fmla="*/ 0 h 1355"/>
                <a:gd name="T18" fmla="*/ 1159 w 1418"/>
                <a:gd name="T19" fmla="*/ 149 h 1355"/>
                <a:gd name="T20" fmla="*/ 1195 w 1418"/>
                <a:gd name="T21" fmla="*/ 298 h 1355"/>
                <a:gd name="T22" fmla="*/ 1232 w 1418"/>
                <a:gd name="T23" fmla="*/ 447 h 1355"/>
                <a:gd name="T24" fmla="*/ 1269 w 1418"/>
                <a:gd name="T25" fmla="*/ 597 h 1355"/>
                <a:gd name="T26" fmla="*/ 1306 w 1418"/>
                <a:gd name="T27" fmla="*/ 746 h 1355"/>
                <a:gd name="T28" fmla="*/ 1343 w 1418"/>
                <a:gd name="T29" fmla="*/ 895 h 1355"/>
                <a:gd name="T30" fmla="*/ 1381 w 1418"/>
                <a:gd name="T31" fmla="*/ 1044 h 1355"/>
                <a:gd name="T32" fmla="*/ 1418 w 1418"/>
                <a:gd name="T33" fmla="*/ 1195 h 1355"/>
                <a:gd name="T34" fmla="*/ 1229 w 1418"/>
                <a:gd name="T35" fmla="*/ 1184 h 1355"/>
                <a:gd name="T36" fmla="*/ 1045 w 1418"/>
                <a:gd name="T37" fmla="*/ 1183 h 1355"/>
                <a:gd name="T38" fmla="*/ 862 w 1418"/>
                <a:gd name="T39" fmla="*/ 1190 h 1355"/>
                <a:gd name="T40" fmla="*/ 685 w 1418"/>
                <a:gd name="T41" fmla="*/ 1206 h 1355"/>
                <a:gd name="T42" fmla="*/ 509 w 1418"/>
                <a:gd name="T43" fmla="*/ 1230 h 1355"/>
                <a:gd name="T44" fmla="*/ 337 w 1418"/>
                <a:gd name="T45" fmla="*/ 1262 h 1355"/>
                <a:gd name="T46" fmla="*/ 166 w 1418"/>
                <a:gd name="T47" fmla="*/ 1304 h 1355"/>
                <a:gd name="T48" fmla="*/ 0 w 1418"/>
                <a:gd name="T49" fmla="*/ 1355 h 1355"/>
                <a:gd name="T50" fmla="*/ 8 w 1418"/>
                <a:gd name="T51" fmla="*/ 1233 h 1355"/>
                <a:gd name="T52" fmla="*/ 16 w 1418"/>
                <a:gd name="T53" fmla="*/ 1112 h 1355"/>
                <a:gd name="T54" fmla="*/ 24 w 1418"/>
                <a:gd name="T55" fmla="*/ 991 h 1355"/>
                <a:gd name="T56" fmla="*/ 32 w 1418"/>
                <a:gd name="T57" fmla="*/ 870 h 1355"/>
                <a:gd name="T58" fmla="*/ 40 w 1418"/>
                <a:gd name="T59" fmla="*/ 747 h 1355"/>
                <a:gd name="T60" fmla="*/ 48 w 1418"/>
                <a:gd name="T61" fmla="*/ 626 h 1355"/>
                <a:gd name="T62" fmla="*/ 56 w 1418"/>
                <a:gd name="T63" fmla="*/ 505 h 1355"/>
                <a:gd name="T64" fmla="*/ 65 w 1418"/>
                <a:gd name="T65" fmla="*/ 384 h 135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418"/>
                <a:gd name="T100" fmla="*/ 0 h 1355"/>
                <a:gd name="T101" fmla="*/ 1418 w 1418"/>
                <a:gd name="T102" fmla="*/ 1355 h 135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418" h="1355">
                  <a:moveTo>
                    <a:pt x="65" y="384"/>
                  </a:moveTo>
                  <a:lnTo>
                    <a:pt x="197" y="336"/>
                  </a:lnTo>
                  <a:lnTo>
                    <a:pt x="329" y="287"/>
                  </a:lnTo>
                  <a:lnTo>
                    <a:pt x="460" y="239"/>
                  </a:lnTo>
                  <a:lnTo>
                    <a:pt x="593" y="192"/>
                  </a:lnTo>
                  <a:lnTo>
                    <a:pt x="725" y="143"/>
                  </a:lnTo>
                  <a:lnTo>
                    <a:pt x="857" y="95"/>
                  </a:lnTo>
                  <a:lnTo>
                    <a:pt x="990" y="47"/>
                  </a:lnTo>
                  <a:lnTo>
                    <a:pt x="1123" y="0"/>
                  </a:lnTo>
                  <a:lnTo>
                    <a:pt x="1159" y="149"/>
                  </a:lnTo>
                  <a:lnTo>
                    <a:pt x="1195" y="298"/>
                  </a:lnTo>
                  <a:lnTo>
                    <a:pt x="1232" y="447"/>
                  </a:lnTo>
                  <a:lnTo>
                    <a:pt x="1269" y="597"/>
                  </a:lnTo>
                  <a:lnTo>
                    <a:pt x="1306" y="746"/>
                  </a:lnTo>
                  <a:lnTo>
                    <a:pt x="1343" y="895"/>
                  </a:lnTo>
                  <a:lnTo>
                    <a:pt x="1381" y="1044"/>
                  </a:lnTo>
                  <a:lnTo>
                    <a:pt x="1418" y="1195"/>
                  </a:lnTo>
                  <a:lnTo>
                    <a:pt x="1229" y="1184"/>
                  </a:lnTo>
                  <a:lnTo>
                    <a:pt x="1045" y="1183"/>
                  </a:lnTo>
                  <a:lnTo>
                    <a:pt x="862" y="1190"/>
                  </a:lnTo>
                  <a:lnTo>
                    <a:pt x="685" y="1206"/>
                  </a:lnTo>
                  <a:lnTo>
                    <a:pt x="509" y="1230"/>
                  </a:lnTo>
                  <a:lnTo>
                    <a:pt x="337" y="1262"/>
                  </a:lnTo>
                  <a:lnTo>
                    <a:pt x="166" y="1304"/>
                  </a:lnTo>
                  <a:lnTo>
                    <a:pt x="0" y="1355"/>
                  </a:lnTo>
                  <a:lnTo>
                    <a:pt x="8" y="1233"/>
                  </a:lnTo>
                  <a:lnTo>
                    <a:pt x="16" y="1112"/>
                  </a:lnTo>
                  <a:lnTo>
                    <a:pt x="24" y="991"/>
                  </a:lnTo>
                  <a:lnTo>
                    <a:pt x="32" y="870"/>
                  </a:lnTo>
                  <a:lnTo>
                    <a:pt x="40" y="747"/>
                  </a:lnTo>
                  <a:lnTo>
                    <a:pt x="48" y="626"/>
                  </a:lnTo>
                  <a:lnTo>
                    <a:pt x="56" y="505"/>
                  </a:lnTo>
                  <a:lnTo>
                    <a:pt x="65" y="384"/>
                  </a:lnTo>
                  <a:close/>
                </a:path>
              </a:pathLst>
            </a:custGeom>
            <a:solidFill>
              <a:srgbClr val="DEDEFF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4" name="Freeform 10"/>
            <p:cNvSpPr>
              <a:spLocks/>
            </p:cNvSpPr>
            <p:nvPr/>
          </p:nvSpPr>
          <p:spPr bwMode="auto">
            <a:xfrm>
              <a:off x="4455" y="2911"/>
              <a:ext cx="643" cy="614"/>
            </a:xfrm>
            <a:custGeom>
              <a:avLst/>
              <a:gdLst>
                <a:gd name="T0" fmla="*/ 59 w 1286"/>
                <a:gd name="T1" fmla="*/ 349 h 1229"/>
                <a:gd name="T2" fmla="*/ 177 w 1286"/>
                <a:gd name="T3" fmla="*/ 305 h 1229"/>
                <a:gd name="T4" fmla="*/ 298 w 1286"/>
                <a:gd name="T5" fmla="*/ 260 h 1229"/>
                <a:gd name="T6" fmla="*/ 417 w 1286"/>
                <a:gd name="T7" fmla="*/ 217 h 1229"/>
                <a:gd name="T8" fmla="*/ 537 w 1286"/>
                <a:gd name="T9" fmla="*/ 174 h 1229"/>
                <a:gd name="T10" fmla="*/ 657 w 1286"/>
                <a:gd name="T11" fmla="*/ 130 h 1229"/>
                <a:gd name="T12" fmla="*/ 777 w 1286"/>
                <a:gd name="T13" fmla="*/ 86 h 1229"/>
                <a:gd name="T14" fmla="*/ 898 w 1286"/>
                <a:gd name="T15" fmla="*/ 43 h 1229"/>
                <a:gd name="T16" fmla="*/ 1019 w 1286"/>
                <a:gd name="T17" fmla="*/ 0 h 1229"/>
                <a:gd name="T18" fmla="*/ 1051 w 1286"/>
                <a:gd name="T19" fmla="*/ 134 h 1229"/>
                <a:gd name="T20" fmla="*/ 1084 w 1286"/>
                <a:gd name="T21" fmla="*/ 270 h 1229"/>
                <a:gd name="T22" fmla="*/ 1118 w 1286"/>
                <a:gd name="T23" fmla="*/ 406 h 1229"/>
                <a:gd name="T24" fmla="*/ 1152 w 1286"/>
                <a:gd name="T25" fmla="*/ 541 h 1229"/>
                <a:gd name="T26" fmla="*/ 1184 w 1286"/>
                <a:gd name="T27" fmla="*/ 676 h 1229"/>
                <a:gd name="T28" fmla="*/ 1219 w 1286"/>
                <a:gd name="T29" fmla="*/ 812 h 1229"/>
                <a:gd name="T30" fmla="*/ 1251 w 1286"/>
                <a:gd name="T31" fmla="*/ 948 h 1229"/>
                <a:gd name="T32" fmla="*/ 1286 w 1286"/>
                <a:gd name="T33" fmla="*/ 1083 h 1229"/>
                <a:gd name="T34" fmla="*/ 1115 w 1286"/>
                <a:gd name="T35" fmla="*/ 1073 h 1229"/>
                <a:gd name="T36" fmla="*/ 949 w 1286"/>
                <a:gd name="T37" fmla="*/ 1071 h 1229"/>
                <a:gd name="T38" fmla="*/ 783 w 1286"/>
                <a:gd name="T39" fmla="*/ 1077 h 1229"/>
                <a:gd name="T40" fmla="*/ 622 w 1286"/>
                <a:gd name="T41" fmla="*/ 1091 h 1229"/>
                <a:gd name="T42" fmla="*/ 462 w 1286"/>
                <a:gd name="T43" fmla="*/ 1113 h 1229"/>
                <a:gd name="T44" fmla="*/ 305 w 1286"/>
                <a:gd name="T45" fmla="*/ 1144 h 1229"/>
                <a:gd name="T46" fmla="*/ 151 w 1286"/>
                <a:gd name="T47" fmla="*/ 1182 h 1229"/>
                <a:gd name="T48" fmla="*/ 0 w 1286"/>
                <a:gd name="T49" fmla="*/ 1229 h 1229"/>
                <a:gd name="T50" fmla="*/ 7 w 1286"/>
                <a:gd name="T51" fmla="*/ 1117 h 1229"/>
                <a:gd name="T52" fmla="*/ 13 w 1286"/>
                <a:gd name="T53" fmla="*/ 1007 h 1229"/>
                <a:gd name="T54" fmla="*/ 20 w 1286"/>
                <a:gd name="T55" fmla="*/ 897 h 1229"/>
                <a:gd name="T56" fmla="*/ 28 w 1286"/>
                <a:gd name="T57" fmla="*/ 788 h 1229"/>
                <a:gd name="T58" fmla="*/ 35 w 1286"/>
                <a:gd name="T59" fmla="*/ 677 h 1229"/>
                <a:gd name="T60" fmla="*/ 43 w 1286"/>
                <a:gd name="T61" fmla="*/ 567 h 1229"/>
                <a:gd name="T62" fmla="*/ 51 w 1286"/>
                <a:gd name="T63" fmla="*/ 458 h 1229"/>
                <a:gd name="T64" fmla="*/ 59 w 1286"/>
                <a:gd name="T65" fmla="*/ 349 h 122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86"/>
                <a:gd name="T100" fmla="*/ 0 h 1229"/>
                <a:gd name="T101" fmla="*/ 1286 w 1286"/>
                <a:gd name="T102" fmla="*/ 1229 h 122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86" h="1229">
                  <a:moveTo>
                    <a:pt x="59" y="349"/>
                  </a:moveTo>
                  <a:lnTo>
                    <a:pt x="177" y="305"/>
                  </a:lnTo>
                  <a:lnTo>
                    <a:pt x="298" y="260"/>
                  </a:lnTo>
                  <a:lnTo>
                    <a:pt x="417" y="217"/>
                  </a:lnTo>
                  <a:lnTo>
                    <a:pt x="537" y="174"/>
                  </a:lnTo>
                  <a:lnTo>
                    <a:pt x="657" y="130"/>
                  </a:lnTo>
                  <a:lnTo>
                    <a:pt x="777" y="86"/>
                  </a:lnTo>
                  <a:lnTo>
                    <a:pt x="898" y="43"/>
                  </a:lnTo>
                  <a:lnTo>
                    <a:pt x="1019" y="0"/>
                  </a:lnTo>
                  <a:lnTo>
                    <a:pt x="1051" y="134"/>
                  </a:lnTo>
                  <a:lnTo>
                    <a:pt x="1084" y="270"/>
                  </a:lnTo>
                  <a:lnTo>
                    <a:pt x="1118" y="406"/>
                  </a:lnTo>
                  <a:lnTo>
                    <a:pt x="1152" y="541"/>
                  </a:lnTo>
                  <a:lnTo>
                    <a:pt x="1184" y="676"/>
                  </a:lnTo>
                  <a:lnTo>
                    <a:pt x="1219" y="812"/>
                  </a:lnTo>
                  <a:lnTo>
                    <a:pt x="1251" y="948"/>
                  </a:lnTo>
                  <a:lnTo>
                    <a:pt x="1286" y="1083"/>
                  </a:lnTo>
                  <a:lnTo>
                    <a:pt x="1115" y="1073"/>
                  </a:lnTo>
                  <a:lnTo>
                    <a:pt x="949" y="1071"/>
                  </a:lnTo>
                  <a:lnTo>
                    <a:pt x="783" y="1077"/>
                  </a:lnTo>
                  <a:lnTo>
                    <a:pt x="622" y="1091"/>
                  </a:lnTo>
                  <a:lnTo>
                    <a:pt x="462" y="1113"/>
                  </a:lnTo>
                  <a:lnTo>
                    <a:pt x="305" y="1144"/>
                  </a:lnTo>
                  <a:lnTo>
                    <a:pt x="151" y="1182"/>
                  </a:lnTo>
                  <a:lnTo>
                    <a:pt x="0" y="1229"/>
                  </a:lnTo>
                  <a:lnTo>
                    <a:pt x="7" y="1117"/>
                  </a:lnTo>
                  <a:lnTo>
                    <a:pt x="13" y="1007"/>
                  </a:lnTo>
                  <a:lnTo>
                    <a:pt x="20" y="897"/>
                  </a:lnTo>
                  <a:lnTo>
                    <a:pt x="28" y="788"/>
                  </a:lnTo>
                  <a:lnTo>
                    <a:pt x="35" y="677"/>
                  </a:lnTo>
                  <a:lnTo>
                    <a:pt x="43" y="567"/>
                  </a:lnTo>
                  <a:lnTo>
                    <a:pt x="51" y="458"/>
                  </a:lnTo>
                  <a:lnTo>
                    <a:pt x="59" y="349"/>
                  </a:lnTo>
                  <a:close/>
                </a:path>
              </a:pathLst>
            </a:custGeom>
            <a:solidFill>
              <a:srgbClr val="E0E3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5" name="Freeform 11"/>
            <p:cNvSpPr>
              <a:spLocks/>
            </p:cNvSpPr>
            <p:nvPr/>
          </p:nvSpPr>
          <p:spPr bwMode="auto">
            <a:xfrm>
              <a:off x="4507" y="2913"/>
              <a:ext cx="576" cy="550"/>
            </a:xfrm>
            <a:custGeom>
              <a:avLst/>
              <a:gdLst>
                <a:gd name="T0" fmla="*/ 53 w 1152"/>
                <a:gd name="T1" fmla="*/ 313 h 1101"/>
                <a:gd name="T2" fmla="*/ 159 w 1152"/>
                <a:gd name="T3" fmla="*/ 273 h 1101"/>
                <a:gd name="T4" fmla="*/ 267 w 1152"/>
                <a:gd name="T5" fmla="*/ 234 h 1101"/>
                <a:gd name="T6" fmla="*/ 374 w 1152"/>
                <a:gd name="T7" fmla="*/ 195 h 1101"/>
                <a:gd name="T8" fmla="*/ 482 w 1152"/>
                <a:gd name="T9" fmla="*/ 156 h 1101"/>
                <a:gd name="T10" fmla="*/ 589 w 1152"/>
                <a:gd name="T11" fmla="*/ 115 h 1101"/>
                <a:gd name="T12" fmla="*/ 697 w 1152"/>
                <a:gd name="T13" fmla="*/ 76 h 1101"/>
                <a:gd name="T14" fmla="*/ 804 w 1152"/>
                <a:gd name="T15" fmla="*/ 37 h 1101"/>
                <a:gd name="T16" fmla="*/ 911 w 1152"/>
                <a:gd name="T17" fmla="*/ 0 h 1101"/>
                <a:gd name="T18" fmla="*/ 941 w 1152"/>
                <a:gd name="T19" fmla="*/ 121 h 1101"/>
                <a:gd name="T20" fmla="*/ 971 w 1152"/>
                <a:gd name="T21" fmla="*/ 242 h 1101"/>
                <a:gd name="T22" fmla="*/ 1000 w 1152"/>
                <a:gd name="T23" fmla="*/ 363 h 1101"/>
                <a:gd name="T24" fmla="*/ 1031 w 1152"/>
                <a:gd name="T25" fmla="*/ 485 h 1101"/>
                <a:gd name="T26" fmla="*/ 1061 w 1152"/>
                <a:gd name="T27" fmla="*/ 606 h 1101"/>
                <a:gd name="T28" fmla="*/ 1092 w 1152"/>
                <a:gd name="T29" fmla="*/ 727 h 1101"/>
                <a:gd name="T30" fmla="*/ 1121 w 1152"/>
                <a:gd name="T31" fmla="*/ 848 h 1101"/>
                <a:gd name="T32" fmla="*/ 1152 w 1152"/>
                <a:gd name="T33" fmla="*/ 971 h 1101"/>
                <a:gd name="T34" fmla="*/ 999 w 1152"/>
                <a:gd name="T35" fmla="*/ 961 h 1101"/>
                <a:gd name="T36" fmla="*/ 850 w 1152"/>
                <a:gd name="T37" fmla="*/ 960 h 1101"/>
                <a:gd name="T38" fmla="*/ 702 w 1152"/>
                <a:gd name="T39" fmla="*/ 965 h 1101"/>
                <a:gd name="T40" fmla="*/ 558 w 1152"/>
                <a:gd name="T41" fmla="*/ 979 h 1101"/>
                <a:gd name="T42" fmla="*/ 414 w 1152"/>
                <a:gd name="T43" fmla="*/ 997 h 1101"/>
                <a:gd name="T44" fmla="*/ 275 w 1152"/>
                <a:gd name="T45" fmla="*/ 1024 h 1101"/>
                <a:gd name="T46" fmla="*/ 136 w 1152"/>
                <a:gd name="T47" fmla="*/ 1058 h 1101"/>
                <a:gd name="T48" fmla="*/ 0 w 1152"/>
                <a:gd name="T49" fmla="*/ 1101 h 1101"/>
                <a:gd name="T50" fmla="*/ 6 w 1152"/>
                <a:gd name="T51" fmla="*/ 1001 h 1101"/>
                <a:gd name="T52" fmla="*/ 13 w 1152"/>
                <a:gd name="T53" fmla="*/ 903 h 1101"/>
                <a:gd name="T54" fmla="*/ 19 w 1152"/>
                <a:gd name="T55" fmla="*/ 804 h 1101"/>
                <a:gd name="T56" fmla="*/ 26 w 1152"/>
                <a:gd name="T57" fmla="*/ 707 h 1101"/>
                <a:gd name="T58" fmla="*/ 31 w 1152"/>
                <a:gd name="T59" fmla="*/ 607 h 1101"/>
                <a:gd name="T60" fmla="*/ 39 w 1152"/>
                <a:gd name="T61" fmla="*/ 509 h 1101"/>
                <a:gd name="T62" fmla="*/ 45 w 1152"/>
                <a:gd name="T63" fmla="*/ 411 h 1101"/>
                <a:gd name="T64" fmla="*/ 53 w 1152"/>
                <a:gd name="T65" fmla="*/ 313 h 110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152"/>
                <a:gd name="T100" fmla="*/ 0 h 1101"/>
                <a:gd name="T101" fmla="*/ 1152 w 1152"/>
                <a:gd name="T102" fmla="*/ 1101 h 110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152" h="1101">
                  <a:moveTo>
                    <a:pt x="53" y="313"/>
                  </a:moveTo>
                  <a:lnTo>
                    <a:pt x="159" y="273"/>
                  </a:lnTo>
                  <a:lnTo>
                    <a:pt x="267" y="234"/>
                  </a:lnTo>
                  <a:lnTo>
                    <a:pt x="374" y="195"/>
                  </a:lnTo>
                  <a:lnTo>
                    <a:pt x="482" y="156"/>
                  </a:lnTo>
                  <a:lnTo>
                    <a:pt x="589" y="115"/>
                  </a:lnTo>
                  <a:lnTo>
                    <a:pt x="697" y="76"/>
                  </a:lnTo>
                  <a:lnTo>
                    <a:pt x="804" y="37"/>
                  </a:lnTo>
                  <a:lnTo>
                    <a:pt x="911" y="0"/>
                  </a:lnTo>
                  <a:lnTo>
                    <a:pt x="941" y="121"/>
                  </a:lnTo>
                  <a:lnTo>
                    <a:pt x="971" y="242"/>
                  </a:lnTo>
                  <a:lnTo>
                    <a:pt x="1000" y="363"/>
                  </a:lnTo>
                  <a:lnTo>
                    <a:pt x="1031" y="485"/>
                  </a:lnTo>
                  <a:lnTo>
                    <a:pt x="1061" y="606"/>
                  </a:lnTo>
                  <a:lnTo>
                    <a:pt x="1092" y="727"/>
                  </a:lnTo>
                  <a:lnTo>
                    <a:pt x="1121" y="848"/>
                  </a:lnTo>
                  <a:lnTo>
                    <a:pt x="1152" y="971"/>
                  </a:lnTo>
                  <a:lnTo>
                    <a:pt x="999" y="961"/>
                  </a:lnTo>
                  <a:lnTo>
                    <a:pt x="850" y="960"/>
                  </a:lnTo>
                  <a:lnTo>
                    <a:pt x="702" y="965"/>
                  </a:lnTo>
                  <a:lnTo>
                    <a:pt x="558" y="979"/>
                  </a:lnTo>
                  <a:lnTo>
                    <a:pt x="414" y="997"/>
                  </a:lnTo>
                  <a:lnTo>
                    <a:pt x="275" y="1024"/>
                  </a:lnTo>
                  <a:lnTo>
                    <a:pt x="136" y="1058"/>
                  </a:lnTo>
                  <a:lnTo>
                    <a:pt x="0" y="1101"/>
                  </a:lnTo>
                  <a:lnTo>
                    <a:pt x="6" y="1001"/>
                  </a:lnTo>
                  <a:lnTo>
                    <a:pt x="13" y="903"/>
                  </a:lnTo>
                  <a:lnTo>
                    <a:pt x="19" y="804"/>
                  </a:lnTo>
                  <a:lnTo>
                    <a:pt x="26" y="707"/>
                  </a:lnTo>
                  <a:lnTo>
                    <a:pt x="31" y="607"/>
                  </a:lnTo>
                  <a:lnTo>
                    <a:pt x="39" y="509"/>
                  </a:lnTo>
                  <a:lnTo>
                    <a:pt x="45" y="411"/>
                  </a:lnTo>
                  <a:lnTo>
                    <a:pt x="53" y="313"/>
                  </a:lnTo>
                  <a:close/>
                </a:path>
              </a:pathLst>
            </a:custGeom>
            <a:solidFill>
              <a:srgbClr val="E3EB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6" name="Freeform 12"/>
            <p:cNvSpPr>
              <a:spLocks/>
            </p:cNvSpPr>
            <p:nvPr/>
          </p:nvSpPr>
          <p:spPr bwMode="auto">
            <a:xfrm>
              <a:off x="4558" y="2915"/>
              <a:ext cx="510" cy="487"/>
            </a:xfrm>
            <a:custGeom>
              <a:avLst/>
              <a:gdLst>
                <a:gd name="T0" fmla="*/ 48 w 1019"/>
                <a:gd name="T1" fmla="*/ 276 h 974"/>
                <a:gd name="T2" fmla="*/ 142 w 1019"/>
                <a:gd name="T3" fmla="*/ 239 h 974"/>
                <a:gd name="T4" fmla="*/ 237 w 1019"/>
                <a:gd name="T5" fmla="*/ 206 h 974"/>
                <a:gd name="T6" fmla="*/ 331 w 1019"/>
                <a:gd name="T7" fmla="*/ 169 h 974"/>
                <a:gd name="T8" fmla="*/ 427 w 1019"/>
                <a:gd name="T9" fmla="*/ 136 h 974"/>
                <a:gd name="T10" fmla="*/ 521 w 1019"/>
                <a:gd name="T11" fmla="*/ 101 h 974"/>
                <a:gd name="T12" fmla="*/ 616 w 1019"/>
                <a:gd name="T13" fmla="*/ 67 h 974"/>
                <a:gd name="T14" fmla="*/ 710 w 1019"/>
                <a:gd name="T15" fmla="*/ 32 h 974"/>
                <a:gd name="T16" fmla="*/ 807 w 1019"/>
                <a:gd name="T17" fmla="*/ 0 h 974"/>
                <a:gd name="T18" fmla="*/ 833 w 1019"/>
                <a:gd name="T19" fmla="*/ 106 h 974"/>
                <a:gd name="T20" fmla="*/ 860 w 1019"/>
                <a:gd name="T21" fmla="*/ 214 h 974"/>
                <a:gd name="T22" fmla="*/ 885 w 1019"/>
                <a:gd name="T23" fmla="*/ 320 h 974"/>
                <a:gd name="T24" fmla="*/ 912 w 1019"/>
                <a:gd name="T25" fmla="*/ 428 h 974"/>
                <a:gd name="T26" fmla="*/ 937 w 1019"/>
                <a:gd name="T27" fmla="*/ 534 h 974"/>
                <a:gd name="T28" fmla="*/ 966 w 1019"/>
                <a:gd name="T29" fmla="*/ 643 h 974"/>
                <a:gd name="T30" fmla="*/ 991 w 1019"/>
                <a:gd name="T31" fmla="*/ 749 h 974"/>
                <a:gd name="T32" fmla="*/ 1019 w 1019"/>
                <a:gd name="T33" fmla="*/ 858 h 974"/>
                <a:gd name="T34" fmla="*/ 884 w 1019"/>
                <a:gd name="T35" fmla="*/ 850 h 974"/>
                <a:gd name="T36" fmla="*/ 752 w 1019"/>
                <a:gd name="T37" fmla="*/ 849 h 974"/>
                <a:gd name="T38" fmla="*/ 620 w 1019"/>
                <a:gd name="T39" fmla="*/ 853 h 974"/>
                <a:gd name="T40" fmla="*/ 493 w 1019"/>
                <a:gd name="T41" fmla="*/ 865 h 974"/>
                <a:gd name="T42" fmla="*/ 365 w 1019"/>
                <a:gd name="T43" fmla="*/ 881 h 974"/>
                <a:gd name="T44" fmla="*/ 241 w 1019"/>
                <a:gd name="T45" fmla="*/ 906 h 974"/>
                <a:gd name="T46" fmla="*/ 119 w 1019"/>
                <a:gd name="T47" fmla="*/ 936 h 974"/>
                <a:gd name="T48" fmla="*/ 0 w 1019"/>
                <a:gd name="T49" fmla="*/ 974 h 974"/>
                <a:gd name="T50" fmla="*/ 5 w 1019"/>
                <a:gd name="T51" fmla="*/ 885 h 974"/>
                <a:gd name="T52" fmla="*/ 12 w 1019"/>
                <a:gd name="T53" fmla="*/ 799 h 974"/>
                <a:gd name="T54" fmla="*/ 17 w 1019"/>
                <a:gd name="T55" fmla="*/ 710 h 974"/>
                <a:gd name="T56" fmla="*/ 24 w 1019"/>
                <a:gd name="T57" fmla="*/ 624 h 974"/>
                <a:gd name="T58" fmla="*/ 29 w 1019"/>
                <a:gd name="T59" fmla="*/ 537 h 974"/>
                <a:gd name="T60" fmla="*/ 36 w 1019"/>
                <a:gd name="T61" fmla="*/ 449 h 974"/>
                <a:gd name="T62" fmla="*/ 41 w 1019"/>
                <a:gd name="T63" fmla="*/ 362 h 974"/>
                <a:gd name="T64" fmla="*/ 48 w 1019"/>
                <a:gd name="T65" fmla="*/ 276 h 97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19"/>
                <a:gd name="T100" fmla="*/ 0 h 974"/>
                <a:gd name="T101" fmla="*/ 1019 w 1019"/>
                <a:gd name="T102" fmla="*/ 974 h 97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19" h="974">
                  <a:moveTo>
                    <a:pt x="48" y="276"/>
                  </a:moveTo>
                  <a:lnTo>
                    <a:pt x="142" y="239"/>
                  </a:lnTo>
                  <a:lnTo>
                    <a:pt x="237" y="206"/>
                  </a:lnTo>
                  <a:lnTo>
                    <a:pt x="331" y="169"/>
                  </a:lnTo>
                  <a:lnTo>
                    <a:pt x="427" y="136"/>
                  </a:lnTo>
                  <a:lnTo>
                    <a:pt x="521" y="101"/>
                  </a:lnTo>
                  <a:lnTo>
                    <a:pt x="616" y="67"/>
                  </a:lnTo>
                  <a:lnTo>
                    <a:pt x="710" y="32"/>
                  </a:lnTo>
                  <a:lnTo>
                    <a:pt x="807" y="0"/>
                  </a:lnTo>
                  <a:lnTo>
                    <a:pt x="833" y="106"/>
                  </a:lnTo>
                  <a:lnTo>
                    <a:pt x="860" y="214"/>
                  </a:lnTo>
                  <a:lnTo>
                    <a:pt x="885" y="320"/>
                  </a:lnTo>
                  <a:lnTo>
                    <a:pt x="912" y="428"/>
                  </a:lnTo>
                  <a:lnTo>
                    <a:pt x="937" y="534"/>
                  </a:lnTo>
                  <a:lnTo>
                    <a:pt x="966" y="643"/>
                  </a:lnTo>
                  <a:lnTo>
                    <a:pt x="991" y="749"/>
                  </a:lnTo>
                  <a:lnTo>
                    <a:pt x="1019" y="858"/>
                  </a:lnTo>
                  <a:lnTo>
                    <a:pt x="884" y="850"/>
                  </a:lnTo>
                  <a:lnTo>
                    <a:pt x="752" y="849"/>
                  </a:lnTo>
                  <a:lnTo>
                    <a:pt x="620" y="853"/>
                  </a:lnTo>
                  <a:lnTo>
                    <a:pt x="493" y="865"/>
                  </a:lnTo>
                  <a:lnTo>
                    <a:pt x="365" y="881"/>
                  </a:lnTo>
                  <a:lnTo>
                    <a:pt x="241" y="906"/>
                  </a:lnTo>
                  <a:lnTo>
                    <a:pt x="119" y="936"/>
                  </a:lnTo>
                  <a:lnTo>
                    <a:pt x="0" y="974"/>
                  </a:lnTo>
                  <a:lnTo>
                    <a:pt x="5" y="885"/>
                  </a:lnTo>
                  <a:lnTo>
                    <a:pt x="12" y="799"/>
                  </a:lnTo>
                  <a:lnTo>
                    <a:pt x="17" y="710"/>
                  </a:lnTo>
                  <a:lnTo>
                    <a:pt x="24" y="624"/>
                  </a:lnTo>
                  <a:lnTo>
                    <a:pt x="29" y="537"/>
                  </a:lnTo>
                  <a:lnTo>
                    <a:pt x="36" y="449"/>
                  </a:lnTo>
                  <a:lnTo>
                    <a:pt x="41" y="362"/>
                  </a:lnTo>
                  <a:lnTo>
                    <a:pt x="48" y="276"/>
                  </a:lnTo>
                  <a:close/>
                </a:path>
              </a:pathLst>
            </a:custGeom>
            <a:solidFill>
              <a:srgbClr val="E8F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7" name="Freeform 13"/>
            <p:cNvSpPr>
              <a:spLocks/>
            </p:cNvSpPr>
            <p:nvPr/>
          </p:nvSpPr>
          <p:spPr bwMode="auto">
            <a:xfrm>
              <a:off x="4610" y="2918"/>
              <a:ext cx="442" cy="422"/>
            </a:xfrm>
            <a:custGeom>
              <a:avLst/>
              <a:gdLst>
                <a:gd name="T0" fmla="*/ 40 w 886"/>
                <a:gd name="T1" fmla="*/ 238 h 845"/>
                <a:gd name="T2" fmla="*/ 122 w 886"/>
                <a:gd name="T3" fmla="*/ 207 h 845"/>
                <a:gd name="T4" fmla="*/ 206 w 886"/>
                <a:gd name="T5" fmla="*/ 178 h 845"/>
                <a:gd name="T6" fmla="*/ 288 w 886"/>
                <a:gd name="T7" fmla="*/ 148 h 845"/>
                <a:gd name="T8" fmla="*/ 371 w 886"/>
                <a:gd name="T9" fmla="*/ 118 h 845"/>
                <a:gd name="T10" fmla="*/ 453 w 886"/>
                <a:gd name="T11" fmla="*/ 87 h 845"/>
                <a:gd name="T12" fmla="*/ 536 w 886"/>
                <a:gd name="T13" fmla="*/ 59 h 845"/>
                <a:gd name="T14" fmla="*/ 618 w 886"/>
                <a:gd name="T15" fmla="*/ 28 h 845"/>
                <a:gd name="T16" fmla="*/ 701 w 886"/>
                <a:gd name="T17" fmla="*/ 0 h 845"/>
                <a:gd name="T18" fmla="*/ 724 w 886"/>
                <a:gd name="T19" fmla="*/ 93 h 845"/>
                <a:gd name="T20" fmla="*/ 747 w 886"/>
                <a:gd name="T21" fmla="*/ 186 h 845"/>
                <a:gd name="T22" fmla="*/ 770 w 886"/>
                <a:gd name="T23" fmla="*/ 278 h 845"/>
                <a:gd name="T24" fmla="*/ 793 w 886"/>
                <a:gd name="T25" fmla="*/ 371 h 845"/>
                <a:gd name="T26" fmla="*/ 816 w 886"/>
                <a:gd name="T27" fmla="*/ 464 h 845"/>
                <a:gd name="T28" fmla="*/ 839 w 886"/>
                <a:gd name="T29" fmla="*/ 558 h 845"/>
                <a:gd name="T30" fmla="*/ 861 w 886"/>
                <a:gd name="T31" fmla="*/ 652 h 845"/>
                <a:gd name="T32" fmla="*/ 886 w 886"/>
                <a:gd name="T33" fmla="*/ 746 h 845"/>
                <a:gd name="T34" fmla="*/ 767 w 886"/>
                <a:gd name="T35" fmla="*/ 738 h 845"/>
                <a:gd name="T36" fmla="*/ 653 w 886"/>
                <a:gd name="T37" fmla="*/ 737 h 845"/>
                <a:gd name="T38" fmla="*/ 539 w 886"/>
                <a:gd name="T39" fmla="*/ 740 h 845"/>
                <a:gd name="T40" fmla="*/ 429 w 886"/>
                <a:gd name="T41" fmla="*/ 750 h 845"/>
                <a:gd name="T42" fmla="*/ 319 w 886"/>
                <a:gd name="T43" fmla="*/ 765 h 845"/>
                <a:gd name="T44" fmla="*/ 210 w 886"/>
                <a:gd name="T45" fmla="*/ 787 h 845"/>
                <a:gd name="T46" fmla="*/ 104 w 886"/>
                <a:gd name="T47" fmla="*/ 812 h 845"/>
                <a:gd name="T48" fmla="*/ 0 w 886"/>
                <a:gd name="T49" fmla="*/ 845 h 845"/>
                <a:gd name="T50" fmla="*/ 4 w 886"/>
                <a:gd name="T51" fmla="*/ 768 h 845"/>
                <a:gd name="T52" fmla="*/ 9 w 886"/>
                <a:gd name="T53" fmla="*/ 693 h 845"/>
                <a:gd name="T54" fmla="*/ 15 w 886"/>
                <a:gd name="T55" fmla="*/ 616 h 845"/>
                <a:gd name="T56" fmla="*/ 20 w 886"/>
                <a:gd name="T57" fmla="*/ 541 h 845"/>
                <a:gd name="T58" fmla="*/ 24 w 886"/>
                <a:gd name="T59" fmla="*/ 464 h 845"/>
                <a:gd name="T60" fmla="*/ 30 w 886"/>
                <a:gd name="T61" fmla="*/ 389 h 845"/>
                <a:gd name="T62" fmla="*/ 35 w 886"/>
                <a:gd name="T63" fmla="*/ 313 h 845"/>
                <a:gd name="T64" fmla="*/ 40 w 886"/>
                <a:gd name="T65" fmla="*/ 238 h 84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86"/>
                <a:gd name="T100" fmla="*/ 0 h 845"/>
                <a:gd name="T101" fmla="*/ 886 w 886"/>
                <a:gd name="T102" fmla="*/ 845 h 84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86" h="845">
                  <a:moveTo>
                    <a:pt x="40" y="238"/>
                  </a:moveTo>
                  <a:lnTo>
                    <a:pt x="122" y="207"/>
                  </a:lnTo>
                  <a:lnTo>
                    <a:pt x="206" y="178"/>
                  </a:lnTo>
                  <a:lnTo>
                    <a:pt x="288" y="148"/>
                  </a:lnTo>
                  <a:lnTo>
                    <a:pt x="371" y="118"/>
                  </a:lnTo>
                  <a:lnTo>
                    <a:pt x="453" y="87"/>
                  </a:lnTo>
                  <a:lnTo>
                    <a:pt x="536" y="59"/>
                  </a:lnTo>
                  <a:lnTo>
                    <a:pt x="618" y="28"/>
                  </a:lnTo>
                  <a:lnTo>
                    <a:pt x="701" y="0"/>
                  </a:lnTo>
                  <a:lnTo>
                    <a:pt x="724" y="93"/>
                  </a:lnTo>
                  <a:lnTo>
                    <a:pt x="747" y="186"/>
                  </a:lnTo>
                  <a:lnTo>
                    <a:pt x="770" y="278"/>
                  </a:lnTo>
                  <a:lnTo>
                    <a:pt x="793" y="371"/>
                  </a:lnTo>
                  <a:lnTo>
                    <a:pt x="816" y="464"/>
                  </a:lnTo>
                  <a:lnTo>
                    <a:pt x="839" y="558"/>
                  </a:lnTo>
                  <a:lnTo>
                    <a:pt x="861" y="652"/>
                  </a:lnTo>
                  <a:lnTo>
                    <a:pt x="886" y="746"/>
                  </a:lnTo>
                  <a:lnTo>
                    <a:pt x="767" y="738"/>
                  </a:lnTo>
                  <a:lnTo>
                    <a:pt x="653" y="737"/>
                  </a:lnTo>
                  <a:lnTo>
                    <a:pt x="539" y="740"/>
                  </a:lnTo>
                  <a:lnTo>
                    <a:pt x="429" y="750"/>
                  </a:lnTo>
                  <a:lnTo>
                    <a:pt x="319" y="765"/>
                  </a:lnTo>
                  <a:lnTo>
                    <a:pt x="210" y="787"/>
                  </a:lnTo>
                  <a:lnTo>
                    <a:pt x="104" y="812"/>
                  </a:lnTo>
                  <a:lnTo>
                    <a:pt x="0" y="845"/>
                  </a:lnTo>
                  <a:lnTo>
                    <a:pt x="4" y="768"/>
                  </a:lnTo>
                  <a:lnTo>
                    <a:pt x="9" y="693"/>
                  </a:lnTo>
                  <a:lnTo>
                    <a:pt x="15" y="616"/>
                  </a:lnTo>
                  <a:lnTo>
                    <a:pt x="20" y="541"/>
                  </a:lnTo>
                  <a:lnTo>
                    <a:pt x="24" y="464"/>
                  </a:lnTo>
                  <a:lnTo>
                    <a:pt x="30" y="389"/>
                  </a:lnTo>
                  <a:lnTo>
                    <a:pt x="35" y="313"/>
                  </a:lnTo>
                  <a:lnTo>
                    <a:pt x="40" y="238"/>
                  </a:lnTo>
                  <a:close/>
                </a:path>
              </a:pathLst>
            </a:custGeom>
            <a:solidFill>
              <a:srgbClr val="EBF7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8" name="Freeform 14"/>
            <p:cNvSpPr>
              <a:spLocks/>
            </p:cNvSpPr>
            <p:nvPr/>
          </p:nvSpPr>
          <p:spPr bwMode="auto">
            <a:xfrm>
              <a:off x="4662" y="2920"/>
              <a:ext cx="376" cy="358"/>
            </a:xfrm>
            <a:custGeom>
              <a:avLst/>
              <a:gdLst>
                <a:gd name="T0" fmla="*/ 33 w 752"/>
                <a:gd name="T1" fmla="*/ 203 h 717"/>
                <a:gd name="T2" fmla="*/ 102 w 752"/>
                <a:gd name="T3" fmla="*/ 176 h 717"/>
                <a:gd name="T4" fmla="*/ 173 w 752"/>
                <a:gd name="T5" fmla="*/ 151 h 717"/>
                <a:gd name="T6" fmla="*/ 243 w 752"/>
                <a:gd name="T7" fmla="*/ 125 h 717"/>
                <a:gd name="T8" fmla="*/ 314 w 752"/>
                <a:gd name="T9" fmla="*/ 101 h 717"/>
                <a:gd name="T10" fmla="*/ 383 w 752"/>
                <a:gd name="T11" fmla="*/ 75 h 717"/>
                <a:gd name="T12" fmla="*/ 454 w 752"/>
                <a:gd name="T13" fmla="*/ 50 h 717"/>
                <a:gd name="T14" fmla="*/ 524 w 752"/>
                <a:gd name="T15" fmla="*/ 24 h 717"/>
                <a:gd name="T16" fmla="*/ 595 w 752"/>
                <a:gd name="T17" fmla="*/ 0 h 717"/>
                <a:gd name="T18" fmla="*/ 614 w 752"/>
                <a:gd name="T19" fmla="*/ 78 h 717"/>
                <a:gd name="T20" fmla="*/ 633 w 752"/>
                <a:gd name="T21" fmla="*/ 157 h 717"/>
                <a:gd name="T22" fmla="*/ 652 w 752"/>
                <a:gd name="T23" fmla="*/ 235 h 717"/>
                <a:gd name="T24" fmla="*/ 672 w 752"/>
                <a:gd name="T25" fmla="*/ 316 h 717"/>
                <a:gd name="T26" fmla="*/ 692 w 752"/>
                <a:gd name="T27" fmla="*/ 394 h 717"/>
                <a:gd name="T28" fmla="*/ 712 w 752"/>
                <a:gd name="T29" fmla="*/ 473 h 717"/>
                <a:gd name="T30" fmla="*/ 732 w 752"/>
                <a:gd name="T31" fmla="*/ 551 h 717"/>
                <a:gd name="T32" fmla="*/ 752 w 752"/>
                <a:gd name="T33" fmla="*/ 632 h 717"/>
                <a:gd name="T34" fmla="*/ 652 w 752"/>
                <a:gd name="T35" fmla="*/ 627 h 717"/>
                <a:gd name="T36" fmla="*/ 553 w 752"/>
                <a:gd name="T37" fmla="*/ 625 h 717"/>
                <a:gd name="T38" fmla="*/ 457 w 752"/>
                <a:gd name="T39" fmla="*/ 629 h 717"/>
                <a:gd name="T40" fmla="*/ 363 w 752"/>
                <a:gd name="T41" fmla="*/ 637 h 717"/>
                <a:gd name="T42" fmla="*/ 269 w 752"/>
                <a:gd name="T43" fmla="*/ 650 h 717"/>
                <a:gd name="T44" fmla="*/ 177 w 752"/>
                <a:gd name="T45" fmla="*/ 667 h 717"/>
                <a:gd name="T46" fmla="*/ 87 w 752"/>
                <a:gd name="T47" fmla="*/ 689 h 717"/>
                <a:gd name="T48" fmla="*/ 0 w 752"/>
                <a:gd name="T49" fmla="*/ 717 h 717"/>
                <a:gd name="T50" fmla="*/ 4 w 752"/>
                <a:gd name="T51" fmla="*/ 652 h 717"/>
                <a:gd name="T52" fmla="*/ 8 w 752"/>
                <a:gd name="T53" fmla="*/ 588 h 717"/>
                <a:gd name="T54" fmla="*/ 12 w 752"/>
                <a:gd name="T55" fmla="*/ 523 h 717"/>
                <a:gd name="T56" fmla="*/ 16 w 752"/>
                <a:gd name="T57" fmla="*/ 460 h 717"/>
                <a:gd name="T58" fmla="*/ 20 w 752"/>
                <a:gd name="T59" fmla="*/ 395 h 717"/>
                <a:gd name="T60" fmla="*/ 24 w 752"/>
                <a:gd name="T61" fmla="*/ 331 h 717"/>
                <a:gd name="T62" fmla="*/ 28 w 752"/>
                <a:gd name="T63" fmla="*/ 266 h 717"/>
                <a:gd name="T64" fmla="*/ 33 w 752"/>
                <a:gd name="T65" fmla="*/ 203 h 71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52"/>
                <a:gd name="T100" fmla="*/ 0 h 717"/>
                <a:gd name="T101" fmla="*/ 752 w 752"/>
                <a:gd name="T102" fmla="*/ 717 h 71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52" h="717">
                  <a:moveTo>
                    <a:pt x="33" y="203"/>
                  </a:moveTo>
                  <a:lnTo>
                    <a:pt x="102" y="176"/>
                  </a:lnTo>
                  <a:lnTo>
                    <a:pt x="173" y="151"/>
                  </a:lnTo>
                  <a:lnTo>
                    <a:pt x="243" y="125"/>
                  </a:lnTo>
                  <a:lnTo>
                    <a:pt x="314" y="101"/>
                  </a:lnTo>
                  <a:lnTo>
                    <a:pt x="383" y="75"/>
                  </a:lnTo>
                  <a:lnTo>
                    <a:pt x="454" y="50"/>
                  </a:lnTo>
                  <a:lnTo>
                    <a:pt x="524" y="24"/>
                  </a:lnTo>
                  <a:lnTo>
                    <a:pt x="595" y="0"/>
                  </a:lnTo>
                  <a:lnTo>
                    <a:pt x="614" y="78"/>
                  </a:lnTo>
                  <a:lnTo>
                    <a:pt x="633" y="157"/>
                  </a:lnTo>
                  <a:lnTo>
                    <a:pt x="652" y="235"/>
                  </a:lnTo>
                  <a:lnTo>
                    <a:pt x="672" y="316"/>
                  </a:lnTo>
                  <a:lnTo>
                    <a:pt x="692" y="394"/>
                  </a:lnTo>
                  <a:lnTo>
                    <a:pt x="712" y="473"/>
                  </a:lnTo>
                  <a:lnTo>
                    <a:pt x="732" y="551"/>
                  </a:lnTo>
                  <a:lnTo>
                    <a:pt x="752" y="632"/>
                  </a:lnTo>
                  <a:lnTo>
                    <a:pt x="652" y="627"/>
                  </a:lnTo>
                  <a:lnTo>
                    <a:pt x="553" y="625"/>
                  </a:lnTo>
                  <a:lnTo>
                    <a:pt x="457" y="629"/>
                  </a:lnTo>
                  <a:lnTo>
                    <a:pt x="363" y="637"/>
                  </a:lnTo>
                  <a:lnTo>
                    <a:pt x="269" y="650"/>
                  </a:lnTo>
                  <a:lnTo>
                    <a:pt x="177" y="667"/>
                  </a:lnTo>
                  <a:lnTo>
                    <a:pt x="87" y="689"/>
                  </a:lnTo>
                  <a:lnTo>
                    <a:pt x="0" y="717"/>
                  </a:lnTo>
                  <a:lnTo>
                    <a:pt x="4" y="652"/>
                  </a:lnTo>
                  <a:lnTo>
                    <a:pt x="8" y="588"/>
                  </a:lnTo>
                  <a:lnTo>
                    <a:pt x="12" y="523"/>
                  </a:lnTo>
                  <a:lnTo>
                    <a:pt x="16" y="460"/>
                  </a:lnTo>
                  <a:lnTo>
                    <a:pt x="20" y="395"/>
                  </a:lnTo>
                  <a:lnTo>
                    <a:pt x="24" y="331"/>
                  </a:lnTo>
                  <a:lnTo>
                    <a:pt x="28" y="266"/>
                  </a:lnTo>
                  <a:lnTo>
                    <a:pt x="33" y="203"/>
                  </a:lnTo>
                  <a:close/>
                </a:path>
              </a:pathLst>
            </a:custGeom>
            <a:solidFill>
              <a:srgbClr val="F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9" name="Freeform 15"/>
            <p:cNvSpPr>
              <a:spLocks/>
            </p:cNvSpPr>
            <p:nvPr/>
          </p:nvSpPr>
          <p:spPr bwMode="auto">
            <a:xfrm>
              <a:off x="4749" y="2924"/>
              <a:ext cx="88" cy="210"/>
            </a:xfrm>
            <a:custGeom>
              <a:avLst/>
              <a:gdLst>
                <a:gd name="T0" fmla="*/ 72 w 176"/>
                <a:gd name="T1" fmla="*/ 390 h 420"/>
                <a:gd name="T2" fmla="*/ 84 w 176"/>
                <a:gd name="T3" fmla="*/ 404 h 420"/>
                <a:gd name="T4" fmla="*/ 98 w 176"/>
                <a:gd name="T5" fmla="*/ 413 h 420"/>
                <a:gd name="T6" fmla="*/ 110 w 176"/>
                <a:gd name="T7" fmla="*/ 419 h 420"/>
                <a:gd name="T8" fmla="*/ 123 w 176"/>
                <a:gd name="T9" fmla="*/ 420 h 420"/>
                <a:gd name="T10" fmla="*/ 135 w 176"/>
                <a:gd name="T11" fmla="*/ 416 h 420"/>
                <a:gd name="T12" fmla="*/ 149 w 176"/>
                <a:gd name="T13" fmla="*/ 408 h 420"/>
                <a:gd name="T14" fmla="*/ 161 w 176"/>
                <a:gd name="T15" fmla="*/ 396 h 420"/>
                <a:gd name="T16" fmla="*/ 174 w 176"/>
                <a:gd name="T17" fmla="*/ 381 h 420"/>
                <a:gd name="T18" fmla="*/ 174 w 176"/>
                <a:gd name="T19" fmla="*/ 350 h 420"/>
                <a:gd name="T20" fmla="*/ 176 w 176"/>
                <a:gd name="T21" fmla="*/ 321 h 420"/>
                <a:gd name="T22" fmla="*/ 174 w 176"/>
                <a:gd name="T23" fmla="*/ 290 h 420"/>
                <a:gd name="T24" fmla="*/ 174 w 176"/>
                <a:gd name="T25" fmla="*/ 260 h 420"/>
                <a:gd name="T26" fmla="*/ 170 w 176"/>
                <a:gd name="T27" fmla="*/ 229 h 420"/>
                <a:gd name="T28" fmla="*/ 168 w 176"/>
                <a:gd name="T29" fmla="*/ 198 h 420"/>
                <a:gd name="T30" fmla="*/ 162 w 176"/>
                <a:gd name="T31" fmla="*/ 166 h 420"/>
                <a:gd name="T32" fmla="*/ 158 w 176"/>
                <a:gd name="T33" fmla="*/ 135 h 420"/>
                <a:gd name="T34" fmla="*/ 155 w 176"/>
                <a:gd name="T35" fmla="*/ 112 h 420"/>
                <a:gd name="T36" fmla="*/ 153 w 176"/>
                <a:gd name="T37" fmla="*/ 93 h 420"/>
                <a:gd name="T38" fmla="*/ 147 w 176"/>
                <a:gd name="T39" fmla="*/ 73 h 420"/>
                <a:gd name="T40" fmla="*/ 141 w 176"/>
                <a:gd name="T41" fmla="*/ 57 h 420"/>
                <a:gd name="T42" fmla="*/ 133 w 176"/>
                <a:gd name="T43" fmla="*/ 41 h 420"/>
                <a:gd name="T44" fmla="*/ 125 w 176"/>
                <a:gd name="T45" fmla="*/ 26 h 420"/>
                <a:gd name="T46" fmla="*/ 114 w 176"/>
                <a:gd name="T47" fmla="*/ 13 h 420"/>
                <a:gd name="T48" fmla="*/ 104 w 176"/>
                <a:gd name="T49" fmla="*/ 0 h 420"/>
                <a:gd name="T50" fmla="*/ 91 w 176"/>
                <a:gd name="T51" fmla="*/ 3 h 420"/>
                <a:gd name="T52" fmla="*/ 77 w 176"/>
                <a:gd name="T53" fmla="*/ 6 h 420"/>
                <a:gd name="T54" fmla="*/ 64 w 176"/>
                <a:gd name="T55" fmla="*/ 9 h 420"/>
                <a:gd name="T56" fmla="*/ 52 w 176"/>
                <a:gd name="T57" fmla="*/ 13 h 420"/>
                <a:gd name="T58" fmla="*/ 39 w 176"/>
                <a:gd name="T59" fmla="*/ 15 h 420"/>
                <a:gd name="T60" fmla="*/ 25 w 176"/>
                <a:gd name="T61" fmla="*/ 19 h 420"/>
                <a:gd name="T62" fmla="*/ 12 w 176"/>
                <a:gd name="T63" fmla="*/ 22 h 420"/>
                <a:gd name="T64" fmla="*/ 0 w 176"/>
                <a:gd name="T65" fmla="*/ 26 h 420"/>
                <a:gd name="T66" fmla="*/ 8 w 176"/>
                <a:gd name="T67" fmla="*/ 70 h 420"/>
                <a:gd name="T68" fmla="*/ 17 w 176"/>
                <a:gd name="T69" fmla="*/ 116 h 420"/>
                <a:gd name="T70" fmla="*/ 25 w 176"/>
                <a:gd name="T71" fmla="*/ 162 h 420"/>
                <a:gd name="T72" fmla="*/ 34 w 176"/>
                <a:gd name="T73" fmla="*/ 208 h 420"/>
                <a:gd name="T74" fmla="*/ 43 w 176"/>
                <a:gd name="T75" fmla="*/ 252 h 420"/>
                <a:gd name="T76" fmla="*/ 52 w 176"/>
                <a:gd name="T77" fmla="*/ 299 h 420"/>
                <a:gd name="T78" fmla="*/ 61 w 176"/>
                <a:gd name="T79" fmla="*/ 343 h 420"/>
                <a:gd name="T80" fmla="*/ 72 w 176"/>
                <a:gd name="T81" fmla="*/ 390 h 42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76"/>
                <a:gd name="T124" fmla="*/ 0 h 420"/>
                <a:gd name="T125" fmla="*/ 176 w 176"/>
                <a:gd name="T126" fmla="*/ 420 h 42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76" h="420">
                  <a:moveTo>
                    <a:pt x="72" y="390"/>
                  </a:moveTo>
                  <a:lnTo>
                    <a:pt x="84" y="404"/>
                  </a:lnTo>
                  <a:lnTo>
                    <a:pt x="98" y="413"/>
                  </a:lnTo>
                  <a:lnTo>
                    <a:pt x="110" y="419"/>
                  </a:lnTo>
                  <a:lnTo>
                    <a:pt x="123" y="420"/>
                  </a:lnTo>
                  <a:lnTo>
                    <a:pt x="135" y="416"/>
                  </a:lnTo>
                  <a:lnTo>
                    <a:pt x="149" y="408"/>
                  </a:lnTo>
                  <a:lnTo>
                    <a:pt x="161" y="396"/>
                  </a:lnTo>
                  <a:lnTo>
                    <a:pt x="174" y="381"/>
                  </a:lnTo>
                  <a:lnTo>
                    <a:pt x="174" y="350"/>
                  </a:lnTo>
                  <a:lnTo>
                    <a:pt x="176" y="321"/>
                  </a:lnTo>
                  <a:lnTo>
                    <a:pt x="174" y="290"/>
                  </a:lnTo>
                  <a:lnTo>
                    <a:pt x="174" y="260"/>
                  </a:lnTo>
                  <a:lnTo>
                    <a:pt x="170" y="229"/>
                  </a:lnTo>
                  <a:lnTo>
                    <a:pt x="168" y="198"/>
                  </a:lnTo>
                  <a:lnTo>
                    <a:pt x="162" y="166"/>
                  </a:lnTo>
                  <a:lnTo>
                    <a:pt x="158" y="135"/>
                  </a:lnTo>
                  <a:lnTo>
                    <a:pt x="155" y="112"/>
                  </a:lnTo>
                  <a:lnTo>
                    <a:pt x="153" y="93"/>
                  </a:lnTo>
                  <a:lnTo>
                    <a:pt x="147" y="73"/>
                  </a:lnTo>
                  <a:lnTo>
                    <a:pt x="141" y="57"/>
                  </a:lnTo>
                  <a:lnTo>
                    <a:pt x="133" y="41"/>
                  </a:lnTo>
                  <a:lnTo>
                    <a:pt x="125" y="26"/>
                  </a:lnTo>
                  <a:lnTo>
                    <a:pt x="114" y="13"/>
                  </a:lnTo>
                  <a:lnTo>
                    <a:pt x="104" y="0"/>
                  </a:lnTo>
                  <a:lnTo>
                    <a:pt x="91" y="3"/>
                  </a:lnTo>
                  <a:lnTo>
                    <a:pt x="77" y="6"/>
                  </a:lnTo>
                  <a:lnTo>
                    <a:pt x="64" y="9"/>
                  </a:lnTo>
                  <a:lnTo>
                    <a:pt x="52" y="13"/>
                  </a:lnTo>
                  <a:lnTo>
                    <a:pt x="39" y="15"/>
                  </a:lnTo>
                  <a:lnTo>
                    <a:pt x="25" y="19"/>
                  </a:lnTo>
                  <a:lnTo>
                    <a:pt x="12" y="22"/>
                  </a:lnTo>
                  <a:lnTo>
                    <a:pt x="0" y="26"/>
                  </a:lnTo>
                  <a:lnTo>
                    <a:pt x="8" y="70"/>
                  </a:lnTo>
                  <a:lnTo>
                    <a:pt x="17" y="116"/>
                  </a:lnTo>
                  <a:lnTo>
                    <a:pt x="25" y="162"/>
                  </a:lnTo>
                  <a:lnTo>
                    <a:pt x="34" y="208"/>
                  </a:lnTo>
                  <a:lnTo>
                    <a:pt x="43" y="252"/>
                  </a:lnTo>
                  <a:lnTo>
                    <a:pt x="52" y="299"/>
                  </a:lnTo>
                  <a:lnTo>
                    <a:pt x="61" y="343"/>
                  </a:lnTo>
                  <a:lnTo>
                    <a:pt x="72" y="390"/>
                  </a:lnTo>
                  <a:close/>
                </a:path>
              </a:pathLst>
            </a:custGeom>
            <a:solidFill>
              <a:srgbClr val="B382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0" name="Freeform 16"/>
            <p:cNvSpPr>
              <a:spLocks/>
            </p:cNvSpPr>
            <p:nvPr/>
          </p:nvSpPr>
          <p:spPr bwMode="auto">
            <a:xfrm>
              <a:off x="4749" y="2926"/>
              <a:ext cx="74" cy="175"/>
            </a:xfrm>
            <a:custGeom>
              <a:avLst/>
              <a:gdLst>
                <a:gd name="T0" fmla="*/ 59 w 147"/>
                <a:gd name="T1" fmla="*/ 325 h 350"/>
                <a:gd name="T2" fmla="*/ 69 w 147"/>
                <a:gd name="T3" fmla="*/ 337 h 350"/>
                <a:gd name="T4" fmla="*/ 80 w 147"/>
                <a:gd name="T5" fmla="*/ 345 h 350"/>
                <a:gd name="T6" fmla="*/ 91 w 147"/>
                <a:gd name="T7" fmla="*/ 349 h 350"/>
                <a:gd name="T8" fmla="*/ 103 w 147"/>
                <a:gd name="T9" fmla="*/ 350 h 350"/>
                <a:gd name="T10" fmla="*/ 112 w 147"/>
                <a:gd name="T11" fmla="*/ 346 h 350"/>
                <a:gd name="T12" fmla="*/ 123 w 147"/>
                <a:gd name="T13" fmla="*/ 341 h 350"/>
                <a:gd name="T14" fmla="*/ 134 w 147"/>
                <a:gd name="T15" fmla="*/ 330 h 350"/>
                <a:gd name="T16" fmla="*/ 145 w 147"/>
                <a:gd name="T17" fmla="*/ 318 h 350"/>
                <a:gd name="T18" fmla="*/ 146 w 147"/>
                <a:gd name="T19" fmla="*/ 292 h 350"/>
                <a:gd name="T20" fmla="*/ 147 w 147"/>
                <a:gd name="T21" fmla="*/ 267 h 350"/>
                <a:gd name="T22" fmla="*/ 146 w 147"/>
                <a:gd name="T23" fmla="*/ 241 h 350"/>
                <a:gd name="T24" fmla="*/ 146 w 147"/>
                <a:gd name="T25" fmla="*/ 217 h 350"/>
                <a:gd name="T26" fmla="*/ 143 w 147"/>
                <a:gd name="T27" fmla="*/ 190 h 350"/>
                <a:gd name="T28" fmla="*/ 142 w 147"/>
                <a:gd name="T29" fmla="*/ 165 h 350"/>
                <a:gd name="T30" fmla="*/ 138 w 147"/>
                <a:gd name="T31" fmla="*/ 138 h 350"/>
                <a:gd name="T32" fmla="*/ 134 w 147"/>
                <a:gd name="T33" fmla="*/ 112 h 350"/>
                <a:gd name="T34" fmla="*/ 130 w 147"/>
                <a:gd name="T35" fmla="*/ 92 h 350"/>
                <a:gd name="T36" fmla="*/ 127 w 147"/>
                <a:gd name="T37" fmla="*/ 76 h 350"/>
                <a:gd name="T38" fmla="*/ 122 w 147"/>
                <a:gd name="T39" fmla="*/ 60 h 350"/>
                <a:gd name="T40" fmla="*/ 118 w 147"/>
                <a:gd name="T41" fmla="*/ 48 h 350"/>
                <a:gd name="T42" fmla="*/ 110 w 147"/>
                <a:gd name="T43" fmla="*/ 33 h 350"/>
                <a:gd name="T44" fmla="*/ 103 w 147"/>
                <a:gd name="T45" fmla="*/ 22 h 350"/>
                <a:gd name="T46" fmla="*/ 95 w 147"/>
                <a:gd name="T47" fmla="*/ 10 h 350"/>
                <a:gd name="T48" fmla="*/ 87 w 147"/>
                <a:gd name="T49" fmla="*/ 0 h 350"/>
                <a:gd name="T50" fmla="*/ 75 w 147"/>
                <a:gd name="T51" fmla="*/ 2 h 350"/>
                <a:gd name="T52" fmla="*/ 64 w 147"/>
                <a:gd name="T53" fmla="*/ 5 h 350"/>
                <a:gd name="T54" fmla="*/ 53 w 147"/>
                <a:gd name="T55" fmla="*/ 6 h 350"/>
                <a:gd name="T56" fmla="*/ 43 w 147"/>
                <a:gd name="T57" fmla="*/ 10 h 350"/>
                <a:gd name="T58" fmla="*/ 30 w 147"/>
                <a:gd name="T59" fmla="*/ 11 h 350"/>
                <a:gd name="T60" fmla="*/ 20 w 147"/>
                <a:gd name="T61" fmla="*/ 14 h 350"/>
                <a:gd name="T62" fmla="*/ 9 w 147"/>
                <a:gd name="T63" fmla="*/ 17 h 350"/>
                <a:gd name="T64" fmla="*/ 0 w 147"/>
                <a:gd name="T65" fmla="*/ 19 h 350"/>
                <a:gd name="T66" fmla="*/ 6 w 147"/>
                <a:gd name="T67" fmla="*/ 57 h 350"/>
                <a:gd name="T68" fmla="*/ 14 w 147"/>
                <a:gd name="T69" fmla="*/ 95 h 350"/>
                <a:gd name="T70" fmla="*/ 21 w 147"/>
                <a:gd name="T71" fmla="*/ 132 h 350"/>
                <a:gd name="T72" fmla="*/ 29 w 147"/>
                <a:gd name="T73" fmla="*/ 171 h 350"/>
                <a:gd name="T74" fmla="*/ 36 w 147"/>
                <a:gd name="T75" fmla="*/ 209 h 350"/>
                <a:gd name="T76" fmla="*/ 44 w 147"/>
                <a:gd name="T77" fmla="*/ 248 h 350"/>
                <a:gd name="T78" fmla="*/ 51 w 147"/>
                <a:gd name="T79" fmla="*/ 286 h 350"/>
                <a:gd name="T80" fmla="*/ 59 w 147"/>
                <a:gd name="T81" fmla="*/ 325 h 35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47"/>
                <a:gd name="T124" fmla="*/ 0 h 350"/>
                <a:gd name="T125" fmla="*/ 147 w 147"/>
                <a:gd name="T126" fmla="*/ 350 h 35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47" h="350">
                  <a:moveTo>
                    <a:pt x="59" y="325"/>
                  </a:moveTo>
                  <a:lnTo>
                    <a:pt x="69" y="337"/>
                  </a:lnTo>
                  <a:lnTo>
                    <a:pt x="80" y="345"/>
                  </a:lnTo>
                  <a:lnTo>
                    <a:pt x="91" y="349"/>
                  </a:lnTo>
                  <a:lnTo>
                    <a:pt x="103" y="350"/>
                  </a:lnTo>
                  <a:lnTo>
                    <a:pt x="112" y="346"/>
                  </a:lnTo>
                  <a:lnTo>
                    <a:pt x="123" y="341"/>
                  </a:lnTo>
                  <a:lnTo>
                    <a:pt x="134" y="330"/>
                  </a:lnTo>
                  <a:lnTo>
                    <a:pt x="145" y="318"/>
                  </a:lnTo>
                  <a:lnTo>
                    <a:pt x="146" y="292"/>
                  </a:lnTo>
                  <a:lnTo>
                    <a:pt x="147" y="267"/>
                  </a:lnTo>
                  <a:lnTo>
                    <a:pt x="146" y="241"/>
                  </a:lnTo>
                  <a:lnTo>
                    <a:pt x="146" y="217"/>
                  </a:lnTo>
                  <a:lnTo>
                    <a:pt x="143" y="190"/>
                  </a:lnTo>
                  <a:lnTo>
                    <a:pt x="142" y="165"/>
                  </a:lnTo>
                  <a:lnTo>
                    <a:pt x="138" y="138"/>
                  </a:lnTo>
                  <a:lnTo>
                    <a:pt x="134" y="112"/>
                  </a:lnTo>
                  <a:lnTo>
                    <a:pt x="130" y="92"/>
                  </a:lnTo>
                  <a:lnTo>
                    <a:pt x="127" y="76"/>
                  </a:lnTo>
                  <a:lnTo>
                    <a:pt x="122" y="60"/>
                  </a:lnTo>
                  <a:lnTo>
                    <a:pt x="118" y="48"/>
                  </a:lnTo>
                  <a:lnTo>
                    <a:pt x="110" y="33"/>
                  </a:lnTo>
                  <a:lnTo>
                    <a:pt x="103" y="22"/>
                  </a:lnTo>
                  <a:lnTo>
                    <a:pt x="95" y="10"/>
                  </a:lnTo>
                  <a:lnTo>
                    <a:pt x="87" y="0"/>
                  </a:lnTo>
                  <a:lnTo>
                    <a:pt x="75" y="2"/>
                  </a:lnTo>
                  <a:lnTo>
                    <a:pt x="64" y="5"/>
                  </a:lnTo>
                  <a:lnTo>
                    <a:pt x="53" y="6"/>
                  </a:lnTo>
                  <a:lnTo>
                    <a:pt x="43" y="10"/>
                  </a:lnTo>
                  <a:lnTo>
                    <a:pt x="30" y="11"/>
                  </a:lnTo>
                  <a:lnTo>
                    <a:pt x="20" y="14"/>
                  </a:lnTo>
                  <a:lnTo>
                    <a:pt x="9" y="17"/>
                  </a:lnTo>
                  <a:lnTo>
                    <a:pt x="0" y="19"/>
                  </a:lnTo>
                  <a:lnTo>
                    <a:pt x="6" y="57"/>
                  </a:lnTo>
                  <a:lnTo>
                    <a:pt x="14" y="95"/>
                  </a:lnTo>
                  <a:lnTo>
                    <a:pt x="21" y="132"/>
                  </a:lnTo>
                  <a:lnTo>
                    <a:pt x="29" y="171"/>
                  </a:lnTo>
                  <a:lnTo>
                    <a:pt x="36" y="209"/>
                  </a:lnTo>
                  <a:lnTo>
                    <a:pt x="44" y="248"/>
                  </a:lnTo>
                  <a:lnTo>
                    <a:pt x="51" y="286"/>
                  </a:lnTo>
                  <a:lnTo>
                    <a:pt x="59" y="325"/>
                  </a:lnTo>
                  <a:close/>
                </a:path>
              </a:pathLst>
            </a:custGeom>
            <a:solidFill>
              <a:srgbClr val="CC9C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1" name="Freeform 17"/>
            <p:cNvSpPr>
              <a:spLocks/>
            </p:cNvSpPr>
            <p:nvPr/>
          </p:nvSpPr>
          <p:spPr bwMode="auto">
            <a:xfrm>
              <a:off x="4696" y="2971"/>
              <a:ext cx="110" cy="207"/>
            </a:xfrm>
            <a:custGeom>
              <a:avLst/>
              <a:gdLst>
                <a:gd name="T0" fmla="*/ 77 w 220"/>
                <a:gd name="T1" fmla="*/ 390 h 416"/>
                <a:gd name="T2" fmla="*/ 93 w 220"/>
                <a:gd name="T3" fmla="*/ 402 h 416"/>
                <a:gd name="T4" fmla="*/ 109 w 220"/>
                <a:gd name="T5" fmla="*/ 410 h 416"/>
                <a:gd name="T6" fmla="*/ 126 w 220"/>
                <a:gd name="T7" fmla="*/ 414 h 416"/>
                <a:gd name="T8" fmla="*/ 144 w 220"/>
                <a:gd name="T9" fmla="*/ 416 h 416"/>
                <a:gd name="T10" fmla="*/ 161 w 220"/>
                <a:gd name="T11" fmla="*/ 410 h 416"/>
                <a:gd name="T12" fmla="*/ 179 w 220"/>
                <a:gd name="T13" fmla="*/ 402 h 416"/>
                <a:gd name="T14" fmla="*/ 196 w 220"/>
                <a:gd name="T15" fmla="*/ 390 h 416"/>
                <a:gd name="T16" fmla="*/ 215 w 220"/>
                <a:gd name="T17" fmla="*/ 374 h 416"/>
                <a:gd name="T18" fmla="*/ 218 w 220"/>
                <a:gd name="T19" fmla="*/ 344 h 416"/>
                <a:gd name="T20" fmla="*/ 219 w 220"/>
                <a:gd name="T21" fmla="*/ 315 h 416"/>
                <a:gd name="T22" fmla="*/ 219 w 220"/>
                <a:gd name="T23" fmla="*/ 284 h 416"/>
                <a:gd name="T24" fmla="*/ 220 w 220"/>
                <a:gd name="T25" fmla="*/ 254 h 416"/>
                <a:gd name="T26" fmla="*/ 219 w 220"/>
                <a:gd name="T27" fmla="*/ 223 h 416"/>
                <a:gd name="T28" fmla="*/ 216 w 220"/>
                <a:gd name="T29" fmla="*/ 193 h 416"/>
                <a:gd name="T30" fmla="*/ 211 w 220"/>
                <a:gd name="T31" fmla="*/ 162 h 416"/>
                <a:gd name="T32" fmla="*/ 207 w 220"/>
                <a:gd name="T33" fmla="*/ 131 h 416"/>
                <a:gd name="T34" fmla="*/ 204 w 220"/>
                <a:gd name="T35" fmla="*/ 108 h 416"/>
                <a:gd name="T36" fmla="*/ 202 w 220"/>
                <a:gd name="T37" fmla="*/ 89 h 416"/>
                <a:gd name="T38" fmla="*/ 195 w 220"/>
                <a:gd name="T39" fmla="*/ 70 h 416"/>
                <a:gd name="T40" fmla="*/ 188 w 220"/>
                <a:gd name="T41" fmla="*/ 55 h 416"/>
                <a:gd name="T42" fmla="*/ 177 w 220"/>
                <a:gd name="T43" fmla="*/ 39 h 416"/>
                <a:gd name="T44" fmla="*/ 167 w 220"/>
                <a:gd name="T45" fmla="*/ 26 h 416"/>
                <a:gd name="T46" fmla="*/ 153 w 220"/>
                <a:gd name="T47" fmla="*/ 12 h 416"/>
                <a:gd name="T48" fmla="*/ 141 w 220"/>
                <a:gd name="T49" fmla="*/ 0 h 416"/>
                <a:gd name="T50" fmla="*/ 122 w 220"/>
                <a:gd name="T51" fmla="*/ 3 h 416"/>
                <a:gd name="T52" fmla="*/ 105 w 220"/>
                <a:gd name="T53" fmla="*/ 7 h 416"/>
                <a:gd name="T54" fmla="*/ 86 w 220"/>
                <a:gd name="T55" fmla="*/ 11 h 416"/>
                <a:gd name="T56" fmla="*/ 70 w 220"/>
                <a:gd name="T57" fmla="*/ 15 h 416"/>
                <a:gd name="T58" fmla="*/ 51 w 220"/>
                <a:gd name="T59" fmla="*/ 18 h 416"/>
                <a:gd name="T60" fmla="*/ 34 w 220"/>
                <a:gd name="T61" fmla="*/ 22 h 416"/>
                <a:gd name="T62" fmla="*/ 16 w 220"/>
                <a:gd name="T63" fmla="*/ 26 h 416"/>
                <a:gd name="T64" fmla="*/ 0 w 220"/>
                <a:gd name="T65" fmla="*/ 30 h 416"/>
                <a:gd name="T66" fmla="*/ 8 w 220"/>
                <a:gd name="T67" fmla="*/ 74 h 416"/>
                <a:gd name="T68" fmla="*/ 18 w 220"/>
                <a:gd name="T69" fmla="*/ 120 h 416"/>
                <a:gd name="T70" fmla="*/ 27 w 220"/>
                <a:gd name="T71" fmla="*/ 164 h 416"/>
                <a:gd name="T72" fmla="*/ 36 w 220"/>
                <a:gd name="T73" fmla="*/ 210 h 416"/>
                <a:gd name="T74" fmla="*/ 46 w 220"/>
                <a:gd name="T75" fmla="*/ 254 h 416"/>
                <a:gd name="T76" fmla="*/ 56 w 220"/>
                <a:gd name="T77" fmla="*/ 300 h 416"/>
                <a:gd name="T78" fmla="*/ 66 w 220"/>
                <a:gd name="T79" fmla="*/ 344 h 416"/>
                <a:gd name="T80" fmla="*/ 77 w 220"/>
                <a:gd name="T81" fmla="*/ 390 h 41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20"/>
                <a:gd name="T124" fmla="*/ 0 h 416"/>
                <a:gd name="T125" fmla="*/ 220 w 220"/>
                <a:gd name="T126" fmla="*/ 416 h 41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20" h="416">
                  <a:moveTo>
                    <a:pt x="77" y="390"/>
                  </a:moveTo>
                  <a:lnTo>
                    <a:pt x="93" y="402"/>
                  </a:lnTo>
                  <a:lnTo>
                    <a:pt x="109" y="410"/>
                  </a:lnTo>
                  <a:lnTo>
                    <a:pt x="126" y="414"/>
                  </a:lnTo>
                  <a:lnTo>
                    <a:pt x="144" y="416"/>
                  </a:lnTo>
                  <a:lnTo>
                    <a:pt x="161" y="410"/>
                  </a:lnTo>
                  <a:lnTo>
                    <a:pt x="179" y="402"/>
                  </a:lnTo>
                  <a:lnTo>
                    <a:pt x="196" y="390"/>
                  </a:lnTo>
                  <a:lnTo>
                    <a:pt x="215" y="374"/>
                  </a:lnTo>
                  <a:lnTo>
                    <a:pt x="218" y="344"/>
                  </a:lnTo>
                  <a:lnTo>
                    <a:pt x="219" y="315"/>
                  </a:lnTo>
                  <a:lnTo>
                    <a:pt x="219" y="284"/>
                  </a:lnTo>
                  <a:lnTo>
                    <a:pt x="220" y="254"/>
                  </a:lnTo>
                  <a:lnTo>
                    <a:pt x="219" y="223"/>
                  </a:lnTo>
                  <a:lnTo>
                    <a:pt x="216" y="193"/>
                  </a:lnTo>
                  <a:lnTo>
                    <a:pt x="211" y="162"/>
                  </a:lnTo>
                  <a:lnTo>
                    <a:pt x="207" y="131"/>
                  </a:lnTo>
                  <a:lnTo>
                    <a:pt x="204" y="108"/>
                  </a:lnTo>
                  <a:lnTo>
                    <a:pt x="202" y="89"/>
                  </a:lnTo>
                  <a:lnTo>
                    <a:pt x="195" y="70"/>
                  </a:lnTo>
                  <a:lnTo>
                    <a:pt x="188" y="55"/>
                  </a:lnTo>
                  <a:lnTo>
                    <a:pt x="177" y="39"/>
                  </a:lnTo>
                  <a:lnTo>
                    <a:pt x="167" y="26"/>
                  </a:lnTo>
                  <a:lnTo>
                    <a:pt x="153" y="12"/>
                  </a:lnTo>
                  <a:lnTo>
                    <a:pt x="141" y="0"/>
                  </a:lnTo>
                  <a:lnTo>
                    <a:pt x="122" y="3"/>
                  </a:lnTo>
                  <a:lnTo>
                    <a:pt x="105" y="7"/>
                  </a:lnTo>
                  <a:lnTo>
                    <a:pt x="86" y="11"/>
                  </a:lnTo>
                  <a:lnTo>
                    <a:pt x="70" y="15"/>
                  </a:lnTo>
                  <a:lnTo>
                    <a:pt x="51" y="18"/>
                  </a:lnTo>
                  <a:lnTo>
                    <a:pt x="34" y="22"/>
                  </a:lnTo>
                  <a:lnTo>
                    <a:pt x="16" y="26"/>
                  </a:lnTo>
                  <a:lnTo>
                    <a:pt x="0" y="30"/>
                  </a:lnTo>
                  <a:lnTo>
                    <a:pt x="8" y="74"/>
                  </a:lnTo>
                  <a:lnTo>
                    <a:pt x="18" y="120"/>
                  </a:lnTo>
                  <a:lnTo>
                    <a:pt x="27" y="164"/>
                  </a:lnTo>
                  <a:lnTo>
                    <a:pt x="36" y="210"/>
                  </a:lnTo>
                  <a:lnTo>
                    <a:pt x="46" y="254"/>
                  </a:lnTo>
                  <a:lnTo>
                    <a:pt x="56" y="300"/>
                  </a:lnTo>
                  <a:lnTo>
                    <a:pt x="66" y="344"/>
                  </a:lnTo>
                  <a:lnTo>
                    <a:pt x="77" y="390"/>
                  </a:lnTo>
                  <a:close/>
                </a:path>
              </a:pathLst>
            </a:custGeom>
            <a:solidFill>
              <a:srgbClr val="CF9E8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2" name="Freeform 18"/>
            <p:cNvSpPr>
              <a:spLocks/>
            </p:cNvSpPr>
            <p:nvPr/>
          </p:nvSpPr>
          <p:spPr bwMode="auto">
            <a:xfrm>
              <a:off x="4714" y="2971"/>
              <a:ext cx="90" cy="166"/>
            </a:xfrm>
            <a:custGeom>
              <a:avLst/>
              <a:gdLst>
                <a:gd name="T0" fmla="*/ 63 w 180"/>
                <a:gd name="T1" fmla="*/ 314 h 334"/>
                <a:gd name="T2" fmla="*/ 76 w 180"/>
                <a:gd name="T3" fmla="*/ 323 h 334"/>
                <a:gd name="T4" fmla="*/ 90 w 180"/>
                <a:gd name="T5" fmla="*/ 330 h 334"/>
                <a:gd name="T6" fmla="*/ 102 w 180"/>
                <a:gd name="T7" fmla="*/ 334 h 334"/>
                <a:gd name="T8" fmla="*/ 117 w 180"/>
                <a:gd name="T9" fmla="*/ 334 h 334"/>
                <a:gd name="T10" fmla="*/ 131 w 180"/>
                <a:gd name="T11" fmla="*/ 330 h 334"/>
                <a:gd name="T12" fmla="*/ 145 w 180"/>
                <a:gd name="T13" fmla="*/ 324 h 334"/>
                <a:gd name="T14" fmla="*/ 159 w 180"/>
                <a:gd name="T15" fmla="*/ 314 h 334"/>
                <a:gd name="T16" fmla="*/ 175 w 180"/>
                <a:gd name="T17" fmla="*/ 301 h 334"/>
                <a:gd name="T18" fmla="*/ 176 w 180"/>
                <a:gd name="T19" fmla="*/ 277 h 334"/>
                <a:gd name="T20" fmla="*/ 179 w 180"/>
                <a:gd name="T21" fmla="*/ 253 h 334"/>
                <a:gd name="T22" fmla="*/ 179 w 180"/>
                <a:gd name="T23" fmla="*/ 229 h 334"/>
                <a:gd name="T24" fmla="*/ 180 w 180"/>
                <a:gd name="T25" fmla="*/ 205 h 334"/>
                <a:gd name="T26" fmla="*/ 178 w 180"/>
                <a:gd name="T27" fmla="*/ 179 h 334"/>
                <a:gd name="T28" fmla="*/ 176 w 180"/>
                <a:gd name="T29" fmla="*/ 155 h 334"/>
                <a:gd name="T30" fmla="*/ 172 w 180"/>
                <a:gd name="T31" fmla="*/ 129 h 334"/>
                <a:gd name="T32" fmla="*/ 170 w 180"/>
                <a:gd name="T33" fmla="*/ 105 h 334"/>
                <a:gd name="T34" fmla="*/ 168 w 180"/>
                <a:gd name="T35" fmla="*/ 86 h 334"/>
                <a:gd name="T36" fmla="*/ 166 w 180"/>
                <a:gd name="T37" fmla="*/ 72 h 334"/>
                <a:gd name="T38" fmla="*/ 160 w 180"/>
                <a:gd name="T39" fmla="*/ 55 h 334"/>
                <a:gd name="T40" fmla="*/ 154 w 180"/>
                <a:gd name="T41" fmla="*/ 43 h 334"/>
                <a:gd name="T42" fmla="*/ 144 w 180"/>
                <a:gd name="T43" fmla="*/ 30 h 334"/>
                <a:gd name="T44" fmla="*/ 136 w 180"/>
                <a:gd name="T45" fmla="*/ 19 h 334"/>
                <a:gd name="T46" fmla="*/ 125 w 180"/>
                <a:gd name="T47" fmla="*/ 8 h 334"/>
                <a:gd name="T48" fmla="*/ 115 w 180"/>
                <a:gd name="T49" fmla="*/ 0 h 334"/>
                <a:gd name="T50" fmla="*/ 100 w 180"/>
                <a:gd name="T51" fmla="*/ 2 h 334"/>
                <a:gd name="T52" fmla="*/ 85 w 180"/>
                <a:gd name="T53" fmla="*/ 4 h 334"/>
                <a:gd name="T54" fmla="*/ 70 w 180"/>
                <a:gd name="T55" fmla="*/ 7 h 334"/>
                <a:gd name="T56" fmla="*/ 57 w 180"/>
                <a:gd name="T57" fmla="*/ 11 h 334"/>
                <a:gd name="T58" fmla="*/ 42 w 180"/>
                <a:gd name="T59" fmla="*/ 14 h 334"/>
                <a:gd name="T60" fmla="*/ 29 w 180"/>
                <a:gd name="T61" fmla="*/ 16 h 334"/>
                <a:gd name="T62" fmla="*/ 14 w 180"/>
                <a:gd name="T63" fmla="*/ 20 h 334"/>
                <a:gd name="T64" fmla="*/ 0 w 180"/>
                <a:gd name="T65" fmla="*/ 24 h 334"/>
                <a:gd name="T66" fmla="*/ 7 w 180"/>
                <a:gd name="T67" fmla="*/ 59 h 334"/>
                <a:gd name="T68" fmla="*/ 15 w 180"/>
                <a:gd name="T69" fmla="*/ 96 h 334"/>
                <a:gd name="T70" fmla="*/ 23 w 180"/>
                <a:gd name="T71" fmla="*/ 132 h 334"/>
                <a:gd name="T72" fmla="*/ 31 w 180"/>
                <a:gd name="T73" fmla="*/ 168 h 334"/>
                <a:gd name="T74" fmla="*/ 39 w 180"/>
                <a:gd name="T75" fmla="*/ 205 h 334"/>
                <a:gd name="T76" fmla="*/ 47 w 180"/>
                <a:gd name="T77" fmla="*/ 241 h 334"/>
                <a:gd name="T78" fmla="*/ 55 w 180"/>
                <a:gd name="T79" fmla="*/ 277 h 334"/>
                <a:gd name="T80" fmla="*/ 63 w 180"/>
                <a:gd name="T81" fmla="*/ 314 h 33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80"/>
                <a:gd name="T124" fmla="*/ 0 h 334"/>
                <a:gd name="T125" fmla="*/ 180 w 180"/>
                <a:gd name="T126" fmla="*/ 334 h 33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80" h="334">
                  <a:moveTo>
                    <a:pt x="63" y="314"/>
                  </a:moveTo>
                  <a:lnTo>
                    <a:pt x="76" y="323"/>
                  </a:lnTo>
                  <a:lnTo>
                    <a:pt x="90" y="330"/>
                  </a:lnTo>
                  <a:lnTo>
                    <a:pt x="102" y="334"/>
                  </a:lnTo>
                  <a:lnTo>
                    <a:pt x="117" y="334"/>
                  </a:lnTo>
                  <a:lnTo>
                    <a:pt x="131" y="330"/>
                  </a:lnTo>
                  <a:lnTo>
                    <a:pt x="145" y="324"/>
                  </a:lnTo>
                  <a:lnTo>
                    <a:pt x="159" y="314"/>
                  </a:lnTo>
                  <a:lnTo>
                    <a:pt x="175" y="301"/>
                  </a:lnTo>
                  <a:lnTo>
                    <a:pt x="176" y="277"/>
                  </a:lnTo>
                  <a:lnTo>
                    <a:pt x="179" y="253"/>
                  </a:lnTo>
                  <a:lnTo>
                    <a:pt x="179" y="229"/>
                  </a:lnTo>
                  <a:lnTo>
                    <a:pt x="180" y="205"/>
                  </a:lnTo>
                  <a:lnTo>
                    <a:pt x="178" y="179"/>
                  </a:lnTo>
                  <a:lnTo>
                    <a:pt x="176" y="155"/>
                  </a:lnTo>
                  <a:lnTo>
                    <a:pt x="172" y="129"/>
                  </a:lnTo>
                  <a:lnTo>
                    <a:pt x="170" y="105"/>
                  </a:lnTo>
                  <a:lnTo>
                    <a:pt x="168" y="86"/>
                  </a:lnTo>
                  <a:lnTo>
                    <a:pt x="166" y="72"/>
                  </a:lnTo>
                  <a:lnTo>
                    <a:pt x="160" y="55"/>
                  </a:lnTo>
                  <a:lnTo>
                    <a:pt x="154" y="43"/>
                  </a:lnTo>
                  <a:lnTo>
                    <a:pt x="144" y="30"/>
                  </a:lnTo>
                  <a:lnTo>
                    <a:pt x="136" y="19"/>
                  </a:lnTo>
                  <a:lnTo>
                    <a:pt x="125" y="8"/>
                  </a:lnTo>
                  <a:lnTo>
                    <a:pt x="115" y="0"/>
                  </a:lnTo>
                  <a:lnTo>
                    <a:pt x="100" y="2"/>
                  </a:lnTo>
                  <a:lnTo>
                    <a:pt x="85" y="4"/>
                  </a:lnTo>
                  <a:lnTo>
                    <a:pt x="70" y="7"/>
                  </a:lnTo>
                  <a:lnTo>
                    <a:pt x="57" y="11"/>
                  </a:lnTo>
                  <a:lnTo>
                    <a:pt x="42" y="14"/>
                  </a:lnTo>
                  <a:lnTo>
                    <a:pt x="29" y="16"/>
                  </a:lnTo>
                  <a:lnTo>
                    <a:pt x="14" y="20"/>
                  </a:lnTo>
                  <a:lnTo>
                    <a:pt x="0" y="24"/>
                  </a:lnTo>
                  <a:lnTo>
                    <a:pt x="7" y="59"/>
                  </a:lnTo>
                  <a:lnTo>
                    <a:pt x="15" y="96"/>
                  </a:lnTo>
                  <a:lnTo>
                    <a:pt x="23" y="132"/>
                  </a:lnTo>
                  <a:lnTo>
                    <a:pt x="31" y="168"/>
                  </a:lnTo>
                  <a:lnTo>
                    <a:pt x="39" y="205"/>
                  </a:lnTo>
                  <a:lnTo>
                    <a:pt x="47" y="241"/>
                  </a:lnTo>
                  <a:lnTo>
                    <a:pt x="55" y="277"/>
                  </a:lnTo>
                  <a:lnTo>
                    <a:pt x="63" y="314"/>
                  </a:lnTo>
                  <a:close/>
                </a:path>
              </a:pathLst>
            </a:custGeom>
            <a:solidFill>
              <a:srgbClr val="E0B09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3" name="Freeform 19"/>
            <p:cNvSpPr>
              <a:spLocks/>
            </p:cNvSpPr>
            <p:nvPr/>
          </p:nvSpPr>
          <p:spPr bwMode="auto">
            <a:xfrm>
              <a:off x="4636" y="3009"/>
              <a:ext cx="111" cy="210"/>
            </a:xfrm>
            <a:custGeom>
              <a:avLst/>
              <a:gdLst>
                <a:gd name="T0" fmla="*/ 80 w 224"/>
                <a:gd name="T1" fmla="*/ 394 h 421"/>
                <a:gd name="T2" fmla="*/ 96 w 224"/>
                <a:gd name="T3" fmla="*/ 406 h 421"/>
                <a:gd name="T4" fmla="*/ 113 w 224"/>
                <a:gd name="T5" fmla="*/ 415 h 421"/>
                <a:gd name="T6" fmla="*/ 129 w 224"/>
                <a:gd name="T7" fmla="*/ 419 h 421"/>
                <a:gd name="T8" fmla="*/ 147 w 224"/>
                <a:gd name="T9" fmla="*/ 421 h 421"/>
                <a:gd name="T10" fmla="*/ 163 w 224"/>
                <a:gd name="T11" fmla="*/ 415 h 421"/>
                <a:gd name="T12" fmla="*/ 181 w 224"/>
                <a:gd name="T13" fmla="*/ 407 h 421"/>
                <a:gd name="T14" fmla="*/ 198 w 224"/>
                <a:gd name="T15" fmla="*/ 394 h 421"/>
                <a:gd name="T16" fmla="*/ 217 w 224"/>
                <a:gd name="T17" fmla="*/ 378 h 421"/>
                <a:gd name="T18" fmla="*/ 219 w 224"/>
                <a:gd name="T19" fmla="*/ 347 h 421"/>
                <a:gd name="T20" fmla="*/ 222 w 224"/>
                <a:gd name="T21" fmla="*/ 317 h 421"/>
                <a:gd name="T22" fmla="*/ 222 w 224"/>
                <a:gd name="T23" fmla="*/ 288 h 421"/>
                <a:gd name="T24" fmla="*/ 224 w 224"/>
                <a:gd name="T25" fmla="*/ 258 h 421"/>
                <a:gd name="T26" fmla="*/ 222 w 224"/>
                <a:gd name="T27" fmla="*/ 226 h 421"/>
                <a:gd name="T28" fmla="*/ 219 w 224"/>
                <a:gd name="T29" fmla="*/ 195 h 421"/>
                <a:gd name="T30" fmla="*/ 214 w 224"/>
                <a:gd name="T31" fmla="*/ 163 h 421"/>
                <a:gd name="T32" fmla="*/ 210 w 224"/>
                <a:gd name="T33" fmla="*/ 132 h 421"/>
                <a:gd name="T34" fmla="*/ 207 w 224"/>
                <a:gd name="T35" fmla="*/ 109 h 421"/>
                <a:gd name="T36" fmla="*/ 205 w 224"/>
                <a:gd name="T37" fmla="*/ 90 h 421"/>
                <a:gd name="T38" fmla="*/ 198 w 224"/>
                <a:gd name="T39" fmla="*/ 71 h 421"/>
                <a:gd name="T40" fmla="*/ 191 w 224"/>
                <a:gd name="T41" fmla="*/ 55 h 421"/>
                <a:gd name="T42" fmla="*/ 181 w 224"/>
                <a:gd name="T43" fmla="*/ 39 h 421"/>
                <a:gd name="T44" fmla="*/ 170 w 224"/>
                <a:gd name="T45" fmla="*/ 25 h 421"/>
                <a:gd name="T46" fmla="*/ 156 w 224"/>
                <a:gd name="T47" fmla="*/ 12 h 421"/>
                <a:gd name="T48" fmla="*/ 143 w 224"/>
                <a:gd name="T49" fmla="*/ 0 h 421"/>
                <a:gd name="T50" fmla="*/ 124 w 224"/>
                <a:gd name="T51" fmla="*/ 3 h 421"/>
                <a:gd name="T52" fmla="*/ 107 w 224"/>
                <a:gd name="T53" fmla="*/ 7 h 421"/>
                <a:gd name="T54" fmla="*/ 89 w 224"/>
                <a:gd name="T55" fmla="*/ 11 h 421"/>
                <a:gd name="T56" fmla="*/ 72 w 224"/>
                <a:gd name="T57" fmla="*/ 15 h 421"/>
                <a:gd name="T58" fmla="*/ 53 w 224"/>
                <a:gd name="T59" fmla="*/ 19 h 421"/>
                <a:gd name="T60" fmla="*/ 35 w 224"/>
                <a:gd name="T61" fmla="*/ 23 h 421"/>
                <a:gd name="T62" fmla="*/ 18 w 224"/>
                <a:gd name="T63" fmla="*/ 27 h 421"/>
                <a:gd name="T64" fmla="*/ 0 w 224"/>
                <a:gd name="T65" fmla="*/ 31 h 421"/>
                <a:gd name="T66" fmla="*/ 10 w 224"/>
                <a:gd name="T67" fmla="*/ 75 h 421"/>
                <a:gd name="T68" fmla="*/ 19 w 224"/>
                <a:gd name="T69" fmla="*/ 121 h 421"/>
                <a:gd name="T70" fmla="*/ 29 w 224"/>
                <a:gd name="T71" fmla="*/ 167 h 421"/>
                <a:gd name="T72" fmla="*/ 39 w 224"/>
                <a:gd name="T73" fmla="*/ 212 h 421"/>
                <a:gd name="T74" fmla="*/ 49 w 224"/>
                <a:gd name="T75" fmla="*/ 257 h 421"/>
                <a:gd name="T76" fmla="*/ 60 w 224"/>
                <a:gd name="T77" fmla="*/ 302 h 421"/>
                <a:gd name="T78" fmla="*/ 69 w 224"/>
                <a:gd name="T79" fmla="*/ 348 h 421"/>
                <a:gd name="T80" fmla="*/ 80 w 224"/>
                <a:gd name="T81" fmla="*/ 394 h 42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24"/>
                <a:gd name="T124" fmla="*/ 0 h 421"/>
                <a:gd name="T125" fmla="*/ 224 w 224"/>
                <a:gd name="T126" fmla="*/ 421 h 42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24" h="421">
                  <a:moveTo>
                    <a:pt x="80" y="394"/>
                  </a:moveTo>
                  <a:lnTo>
                    <a:pt x="96" y="406"/>
                  </a:lnTo>
                  <a:lnTo>
                    <a:pt x="113" y="415"/>
                  </a:lnTo>
                  <a:lnTo>
                    <a:pt x="129" y="419"/>
                  </a:lnTo>
                  <a:lnTo>
                    <a:pt x="147" y="421"/>
                  </a:lnTo>
                  <a:lnTo>
                    <a:pt x="163" y="415"/>
                  </a:lnTo>
                  <a:lnTo>
                    <a:pt x="181" y="407"/>
                  </a:lnTo>
                  <a:lnTo>
                    <a:pt x="198" y="394"/>
                  </a:lnTo>
                  <a:lnTo>
                    <a:pt x="217" y="378"/>
                  </a:lnTo>
                  <a:lnTo>
                    <a:pt x="219" y="347"/>
                  </a:lnTo>
                  <a:lnTo>
                    <a:pt x="222" y="317"/>
                  </a:lnTo>
                  <a:lnTo>
                    <a:pt x="222" y="288"/>
                  </a:lnTo>
                  <a:lnTo>
                    <a:pt x="224" y="258"/>
                  </a:lnTo>
                  <a:lnTo>
                    <a:pt x="222" y="226"/>
                  </a:lnTo>
                  <a:lnTo>
                    <a:pt x="219" y="195"/>
                  </a:lnTo>
                  <a:lnTo>
                    <a:pt x="214" y="163"/>
                  </a:lnTo>
                  <a:lnTo>
                    <a:pt x="210" y="132"/>
                  </a:lnTo>
                  <a:lnTo>
                    <a:pt x="207" y="109"/>
                  </a:lnTo>
                  <a:lnTo>
                    <a:pt x="205" y="90"/>
                  </a:lnTo>
                  <a:lnTo>
                    <a:pt x="198" y="71"/>
                  </a:lnTo>
                  <a:lnTo>
                    <a:pt x="191" y="55"/>
                  </a:lnTo>
                  <a:lnTo>
                    <a:pt x="181" y="39"/>
                  </a:lnTo>
                  <a:lnTo>
                    <a:pt x="170" y="25"/>
                  </a:lnTo>
                  <a:lnTo>
                    <a:pt x="156" y="12"/>
                  </a:lnTo>
                  <a:lnTo>
                    <a:pt x="143" y="0"/>
                  </a:lnTo>
                  <a:lnTo>
                    <a:pt x="124" y="3"/>
                  </a:lnTo>
                  <a:lnTo>
                    <a:pt x="107" y="7"/>
                  </a:lnTo>
                  <a:lnTo>
                    <a:pt x="89" y="11"/>
                  </a:lnTo>
                  <a:lnTo>
                    <a:pt x="72" y="15"/>
                  </a:lnTo>
                  <a:lnTo>
                    <a:pt x="53" y="19"/>
                  </a:lnTo>
                  <a:lnTo>
                    <a:pt x="35" y="23"/>
                  </a:lnTo>
                  <a:lnTo>
                    <a:pt x="18" y="27"/>
                  </a:lnTo>
                  <a:lnTo>
                    <a:pt x="0" y="31"/>
                  </a:lnTo>
                  <a:lnTo>
                    <a:pt x="10" y="75"/>
                  </a:lnTo>
                  <a:lnTo>
                    <a:pt x="19" y="121"/>
                  </a:lnTo>
                  <a:lnTo>
                    <a:pt x="29" y="167"/>
                  </a:lnTo>
                  <a:lnTo>
                    <a:pt x="39" y="212"/>
                  </a:lnTo>
                  <a:lnTo>
                    <a:pt x="49" y="257"/>
                  </a:lnTo>
                  <a:lnTo>
                    <a:pt x="60" y="302"/>
                  </a:lnTo>
                  <a:lnTo>
                    <a:pt x="69" y="348"/>
                  </a:lnTo>
                  <a:lnTo>
                    <a:pt x="80" y="394"/>
                  </a:lnTo>
                  <a:close/>
                </a:path>
              </a:pathLst>
            </a:custGeom>
            <a:solidFill>
              <a:srgbClr val="E0B09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4" name="Freeform 20"/>
            <p:cNvSpPr>
              <a:spLocks/>
            </p:cNvSpPr>
            <p:nvPr/>
          </p:nvSpPr>
          <p:spPr bwMode="auto">
            <a:xfrm>
              <a:off x="4659" y="3008"/>
              <a:ext cx="85" cy="162"/>
            </a:xfrm>
            <a:custGeom>
              <a:avLst/>
              <a:gdLst>
                <a:gd name="T0" fmla="*/ 61 w 171"/>
                <a:gd name="T1" fmla="*/ 304 h 324"/>
                <a:gd name="T2" fmla="*/ 73 w 171"/>
                <a:gd name="T3" fmla="*/ 312 h 324"/>
                <a:gd name="T4" fmla="*/ 86 w 171"/>
                <a:gd name="T5" fmla="*/ 320 h 324"/>
                <a:gd name="T6" fmla="*/ 100 w 171"/>
                <a:gd name="T7" fmla="*/ 323 h 324"/>
                <a:gd name="T8" fmla="*/ 113 w 171"/>
                <a:gd name="T9" fmla="*/ 324 h 324"/>
                <a:gd name="T10" fmla="*/ 125 w 171"/>
                <a:gd name="T11" fmla="*/ 320 h 324"/>
                <a:gd name="T12" fmla="*/ 139 w 171"/>
                <a:gd name="T13" fmla="*/ 315 h 324"/>
                <a:gd name="T14" fmla="*/ 152 w 171"/>
                <a:gd name="T15" fmla="*/ 305 h 324"/>
                <a:gd name="T16" fmla="*/ 165 w 171"/>
                <a:gd name="T17" fmla="*/ 293 h 324"/>
                <a:gd name="T18" fmla="*/ 167 w 171"/>
                <a:gd name="T19" fmla="*/ 269 h 324"/>
                <a:gd name="T20" fmla="*/ 169 w 171"/>
                <a:gd name="T21" fmla="*/ 246 h 324"/>
                <a:gd name="T22" fmla="*/ 169 w 171"/>
                <a:gd name="T23" fmla="*/ 222 h 324"/>
                <a:gd name="T24" fmla="*/ 171 w 171"/>
                <a:gd name="T25" fmla="*/ 199 h 324"/>
                <a:gd name="T26" fmla="*/ 168 w 171"/>
                <a:gd name="T27" fmla="*/ 175 h 324"/>
                <a:gd name="T28" fmla="*/ 167 w 171"/>
                <a:gd name="T29" fmla="*/ 151 h 324"/>
                <a:gd name="T30" fmla="*/ 163 w 171"/>
                <a:gd name="T31" fmla="*/ 127 h 324"/>
                <a:gd name="T32" fmla="*/ 160 w 171"/>
                <a:gd name="T33" fmla="*/ 102 h 324"/>
                <a:gd name="T34" fmla="*/ 159 w 171"/>
                <a:gd name="T35" fmla="*/ 85 h 324"/>
                <a:gd name="T36" fmla="*/ 156 w 171"/>
                <a:gd name="T37" fmla="*/ 70 h 324"/>
                <a:gd name="T38" fmla="*/ 151 w 171"/>
                <a:gd name="T39" fmla="*/ 55 h 324"/>
                <a:gd name="T40" fmla="*/ 147 w 171"/>
                <a:gd name="T41" fmla="*/ 43 h 324"/>
                <a:gd name="T42" fmla="*/ 139 w 171"/>
                <a:gd name="T43" fmla="*/ 31 h 324"/>
                <a:gd name="T44" fmla="*/ 130 w 171"/>
                <a:gd name="T45" fmla="*/ 19 h 324"/>
                <a:gd name="T46" fmla="*/ 120 w 171"/>
                <a:gd name="T47" fmla="*/ 8 h 324"/>
                <a:gd name="T48" fmla="*/ 110 w 171"/>
                <a:gd name="T49" fmla="*/ 0 h 324"/>
                <a:gd name="T50" fmla="*/ 96 w 171"/>
                <a:gd name="T51" fmla="*/ 3 h 324"/>
                <a:gd name="T52" fmla="*/ 82 w 171"/>
                <a:gd name="T53" fmla="*/ 6 h 324"/>
                <a:gd name="T54" fmla="*/ 67 w 171"/>
                <a:gd name="T55" fmla="*/ 8 h 324"/>
                <a:gd name="T56" fmla="*/ 55 w 171"/>
                <a:gd name="T57" fmla="*/ 12 h 324"/>
                <a:gd name="T58" fmla="*/ 40 w 171"/>
                <a:gd name="T59" fmla="*/ 15 h 324"/>
                <a:gd name="T60" fmla="*/ 27 w 171"/>
                <a:gd name="T61" fmla="*/ 18 h 324"/>
                <a:gd name="T62" fmla="*/ 12 w 171"/>
                <a:gd name="T63" fmla="*/ 20 h 324"/>
                <a:gd name="T64" fmla="*/ 0 w 171"/>
                <a:gd name="T65" fmla="*/ 24 h 324"/>
                <a:gd name="T66" fmla="*/ 7 w 171"/>
                <a:gd name="T67" fmla="*/ 58 h 324"/>
                <a:gd name="T68" fmla="*/ 15 w 171"/>
                <a:gd name="T69" fmla="*/ 94 h 324"/>
                <a:gd name="T70" fmla="*/ 22 w 171"/>
                <a:gd name="T71" fmla="*/ 128 h 324"/>
                <a:gd name="T72" fmla="*/ 30 w 171"/>
                <a:gd name="T73" fmla="*/ 164 h 324"/>
                <a:gd name="T74" fmla="*/ 36 w 171"/>
                <a:gd name="T75" fmla="*/ 198 h 324"/>
                <a:gd name="T76" fmla="*/ 45 w 171"/>
                <a:gd name="T77" fmla="*/ 233 h 324"/>
                <a:gd name="T78" fmla="*/ 53 w 171"/>
                <a:gd name="T79" fmla="*/ 268 h 324"/>
                <a:gd name="T80" fmla="*/ 61 w 171"/>
                <a:gd name="T81" fmla="*/ 304 h 32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71"/>
                <a:gd name="T124" fmla="*/ 0 h 324"/>
                <a:gd name="T125" fmla="*/ 171 w 171"/>
                <a:gd name="T126" fmla="*/ 324 h 32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71" h="324">
                  <a:moveTo>
                    <a:pt x="61" y="304"/>
                  </a:moveTo>
                  <a:lnTo>
                    <a:pt x="73" y="312"/>
                  </a:lnTo>
                  <a:lnTo>
                    <a:pt x="86" y="320"/>
                  </a:lnTo>
                  <a:lnTo>
                    <a:pt x="100" y="323"/>
                  </a:lnTo>
                  <a:lnTo>
                    <a:pt x="113" y="324"/>
                  </a:lnTo>
                  <a:lnTo>
                    <a:pt x="125" y="320"/>
                  </a:lnTo>
                  <a:lnTo>
                    <a:pt x="139" y="315"/>
                  </a:lnTo>
                  <a:lnTo>
                    <a:pt x="152" y="305"/>
                  </a:lnTo>
                  <a:lnTo>
                    <a:pt x="165" y="293"/>
                  </a:lnTo>
                  <a:lnTo>
                    <a:pt x="167" y="269"/>
                  </a:lnTo>
                  <a:lnTo>
                    <a:pt x="169" y="246"/>
                  </a:lnTo>
                  <a:lnTo>
                    <a:pt x="169" y="222"/>
                  </a:lnTo>
                  <a:lnTo>
                    <a:pt x="171" y="199"/>
                  </a:lnTo>
                  <a:lnTo>
                    <a:pt x="168" y="175"/>
                  </a:lnTo>
                  <a:lnTo>
                    <a:pt x="167" y="151"/>
                  </a:lnTo>
                  <a:lnTo>
                    <a:pt x="163" y="127"/>
                  </a:lnTo>
                  <a:lnTo>
                    <a:pt x="160" y="102"/>
                  </a:lnTo>
                  <a:lnTo>
                    <a:pt x="159" y="85"/>
                  </a:lnTo>
                  <a:lnTo>
                    <a:pt x="156" y="70"/>
                  </a:lnTo>
                  <a:lnTo>
                    <a:pt x="151" y="55"/>
                  </a:lnTo>
                  <a:lnTo>
                    <a:pt x="147" y="43"/>
                  </a:lnTo>
                  <a:lnTo>
                    <a:pt x="139" y="31"/>
                  </a:lnTo>
                  <a:lnTo>
                    <a:pt x="130" y="19"/>
                  </a:lnTo>
                  <a:lnTo>
                    <a:pt x="120" y="8"/>
                  </a:lnTo>
                  <a:lnTo>
                    <a:pt x="110" y="0"/>
                  </a:lnTo>
                  <a:lnTo>
                    <a:pt x="96" y="3"/>
                  </a:lnTo>
                  <a:lnTo>
                    <a:pt x="82" y="6"/>
                  </a:lnTo>
                  <a:lnTo>
                    <a:pt x="67" y="8"/>
                  </a:lnTo>
                  <a:lnTo>
                    <a:pt x="55" y="12"/>
                  </a:lnTo>
                  <a:lnTo>
                    <a:pt x="40" y="15"/>
                  </a:lnTo>
                  <a:lnTo>
                    <a:pt x="27" y="18"/>
                  </a:lnTo>
                  <a:lnTo>
                    <a:pt x="12" y="20"/>
                  </a:lnTo>
                  <a:lnTo>
                    <a:pt x="0" y="24"/>
                  </a:lnTo>
                  <a:lnTo>
                    <a:pt x="7" y="58"/>
                  </a:lnTo>
                  <a:lnTo>
                    <a:pt x="15" y="94"/>
                  </a:lnTo>
                  <a:lnTo>
                    <a:pt x="22" y="128"/>
                  </a:lnTo>
                  <a:lnTo>
                    <a:pt x="30" y="164"/>
                  </a:lnTo>
                  <a:lnTo>
                    <a:pt x="36" y="198"/>
                  </a:lnTo>
                  <a:lnTo>
                    <a:pt x="45" y="233"/>
                  </a:lnTo>
                  <a:lnTo>
                    <a:pt x="53" y="268"/>
                  </a:lnTo>
                  <a:lnTo>
                    <a:pt x="61" y="304"/>
                  </a:lnTo>
                  <a:close/>
                </a:path>
              </a:pathLst>
            </a:custGeom>
            <a:solidFill>
              <a:srgbClr val="F2C2A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5" name="Freeform 21"/>
            <p:cNvSpPr>
              <a:spLocks/>
            </p:cNvSpPr>
            <p:nvPr/>
          </p:nvSpPr>
          <p:spPr bwMode="auto">
            <a:xfrm>
              <a:off x="4562" y="3034"/>
              <a:ext cx="122" cy="287"/>
            </a:xfrm>
            <a:custGeom>
              <a:avLst/>
              <a:gdLst>
                <a:gd name="T0" fmla="*/ 0 w 244"/>
                <a:gd name="T1" fmla="*/ 35 h 574"/>
                <a:gd name="T2" fmla="*/ 18 w 244"/>
                <a:gd name="T3" fmla="*/ 68 h 574"/>
                <a:gd name="T4" fmla="*/ 36 w 244"/>
                <a:gd name="T5" fmla="*/ 102 h 574"/>
                <a:gd name="T6" fmla="*/ 51 w 244"/>
                <a:gd name="T7" fmla="*/ 133 h 574"/>
                <a:gd name="T8" fmla="*/ 64 w 244"/>
                <a:gd name="T9" fmla="*/ 166 h 574"/>
                <a:gd name="T10" fmla="*/ 74 w 244"/>
                <a:gd name="T11" fmla="*/ 201 h 574"/>
                <a:gd name="T12" fmla="*/ 82 w 244"/>
                <a:gd name="T13" fmla="*/ 243 h 574"/>
                <a:gd name="T14" fmla="*/ 88 w 244"/>
                <a:gd name="T15" fmla="*/ 291 h 574"/>
                <a:gd name="T16" fmla="*/ 94 w 244"/>
                <a:gd name="T17" fmla="*/ 349 h 574"/>
                <a:gd name="T18" fmla="*/ 86 w 244"/>
                <a:gd name="T19" fmla="*/ 365 h 574"/>
                <a:gd name="T20" fmla="*/ 78 w 244"/>
                <a:gd name="T21" fmla="*/ 388 h 574"/>
                <a:gd name="T22" fmla="*/ 71 w 244"/>
                <a:gd name="T23" fmla="*/ 414 h 574"/>
                <a:gd name="T24" fmla="*/ 68 w 244"/>
                <a:gd name="T25" fmla="*/ 443 h 574"/>
                <a:gd name="T26" fmla="*/ 64 w 244"/>
                <a:gd name="T27" fmla="*/ 470 h 574"/>
                <a:gd name="T28" fmla="*/ 64 w 244"/>
                <a:gd name="T29" fmla="*/ 497 h 574"/>
                <a:gd name="T30" fmla="*/ 66 w 244"/>
                <a:gd name="T31" fmla="*/ 520 h 574"/>
                <a:gd name="T32" fmla="*/ 72 w 244"/>
                <a:gd name="T33" fmla="*/ 536 h 574"/>
                <a:gd name="T34" fmla="*/ 80 w 244"/>
                <a:gd name="T35" fmla="*/ 551 h 574"/>
                <a:gd name="T36" fmla="*/ 90 w 244"/>
                <a:gd name="T37" fmla="*/ 563 h 574"/>
                <a:gd name="T38" fmla="*/ 100 w 244"/>
                <a:gd name="T39" fmla="*/ 570 h 574"/>
                <a:gd name="T40" fmla="*/ 114 w 244"/>
                <a:gd name="T41" fmla="*/ 574 h 574"/>
                <a:gd name="T42" fmla="*/ 126 w 244"/>
                <a:gd name="T43" fmla="*/ 574 h 574"/>
                <a:gd name="T44" fmla="*/ 142 w 244"/>
                <a:gd name="T45" fmla="*/ 570 h 574"/>
                <a:gd name="T46" fmla="*/ 157 w 244"/>
                <a:gd name="T47" fmla="*/ 562 h 574"/>
                <a:gd name="T48" fmla="*/ 174 w 244"/>
                <a:gd name="T49" fmla="*/ 551 h 574"/>
                <a:gd name="T50" fmla="*/ 182 w 244"/>
                <a:gd name="T51" fmla="*/ 524 h 574"/>
                <a:gd name="T52" fmla="*/ 190 w 244"/>
                <a:gd name="T53" fmla="*/ 499 h 574"/>
                <a:gd name="T54" fmla="*/ 199 w 244"/>
                <a:gd name="T55" fmla="*/ 472 h 574"/>
                <a:gd name="T56" fmla="*/ 208 w 244"/>
                <a:gd name="T57" fmla="*/ 446 h 574"/>
                <a:gd name="T58" fmla="*/ 216 w 244"/>
                <a:gd name="T59" fmla="*/ 419 h 574"/>
                <a:gd name="T60" fmla="*/ 225 w 244"/>
                <a:gd name="T61" fmla="*/ 394 h 574"/>
                <a:gd name="T62" fmla="*/ 233 w 244"/>
                <a:gd name="T63" fmla="*/ 367 h 574"/>
                <a:gd name="T64" fmla="*/ 243 w 244"/>
                <a:gd name="T65" fmla="*/ 341 h 574"/>
                <a:gd name="T66" fmla="*/ 244 w 244"/>
                <a:gd name="T67" fmla="*/ 293 h 574"/>
                <a:gd name="T68" fmla="*/ 242 w 244"/>
                <a:gd name="T69" fmla="*/ 248 h 574"/>
                <a:gd name="T70" fmla="*/ 235 w 244"/>
                <a:gd name="T71" fmla="*/ 204 h 574"/>
                <a:gd name="T72" fmla="*/ 225 w 244"/>
                <a:gd name="T73" fmla="*/ 162 h 574"/>
                <a:gd name="T74" fmla="*/ 212 w 244"/>
                <a:gd name="T75" fmla="*/ 119 h 574"/>
                <a:gd name="T76" fmla="*/ 197 w 244"/>
                <a:gd name="T77" fmla="*/ 79 h 574"/>
                <a:gd name="T78" fmla="*/ 180 w 244"/>
                <a:gd name="T79" fmla="*/ 39 h 574"/>
                <a:gd name="T80" fmla="*/ 162 w 244"/>
                <a:gd name="T81" fmla="*/ 0 h 574"/>
                <a:gd name="T82" fmla="*/ 139 w 244"/>
                <a:gd name="T83" fmla="*/ 4 h 574"/>
                <a:gd name="T84" fmla="*/ 119 w 244"/>
                <a:gd name="T85" fmla="*/ 8 h 574"/>
                <a:gd name="T86" fmla="*/ 99 w 244"/>
                <a:gd name="T87" fmla="*/ 12 h 574"/>
                <a:gd name="T88" fmla="*/ 80 w 244"/>
                <a:gd name="T89" fmla="*/ 17 h 574"/>
                <a:gd name="T90" fmla="*/ 60 w 244"/>
                <a:gd name="T91" fmla="*/ 21 h 574"/>
                <a:gd name="T92" fmla="*/ 40 w 244"/>
                <a:gd name="T93" fmla="*/ 25 h 574"/>
                <a:gd name="T94" fmla="*/ 20 w 244"/>
                <a:gd name="T95" fmla="*/ 29 h 574"/>
                <a:gd name="T96" fmla="*/ 0 w 244"/>
                <a:gd name="T97" fmla="*/ 35 h 57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44"/>
                <a:gd name="T148" fmla="*/ 0 h 574"/>
                <a:gd name="T149" fmla="*/ 244 w 244"/>
                <a:gd name="T150" fmla="*/ 574 h 57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44" h="574">
                  <a:moveTo>
                    <a:pt x="0" y="35"/>
                  </a:moveTo>
                  <a:lnTo>
                    <a:pt x="18" y="68"/>
                  </a:lnTo>
                  <a:lnTo>
                    <a:pt x="36" y="102"/>
                  </a:lnTo>
                  <a:lnTo>
                    <a:pt x="51" y="133"/>
                  </a:lnTo>
                  <a:lnTo>
                    <a:pt x="64" y="166"/>
                  </a:lnTo>
                  <a:lnTo>
                    <a:pt x="74" y="201"/>
                  </a:lnTo>
                  <a:lnTo>
                    <a:pt x="82" y="243"/>
                  </a:lnTo>
                  <a:lnTo>
                    <a:pt x="88" y="291"/>
                  </a:lnTo>
                  <a:lnTo>
                    <a:pt x="94" y="349"/>
                  </a:lnTo>
                  <a:lnTo>
                    <a:pt x="86" y="365"/>
                  </a:lnTo>
                  <a:lnTo>
                    <a:pt x="78" y="388"/>
                  </a:lnTo>
                  <a:lnTo>
                    <a:pt x="71" y="414"/>
                  </a:lnTo>
                  <a:lnTo>
                    <a:pt x="68" y="443"/>
                  </a:lnTo>
                  <a:lnTo>
                    <a:pt x="64" y="470"/>
                  </a:lnTo>
                  <a:lnTo>
                    <a:pt x="64" y="497"/>
                  </a:lnTo>
                  <a:lnTo>
                    <a:pt x="66" y="520"/>
                  </a:lnTo>
                  <a:lnTo>
                    <a:pt x="72" y="536"/>
                  </a:lnTo>
                  <a:lnTo>
                    <a:pt x="80" y="551"/>
                  </a:lnTo>
                  <a:lnTo>
                    <a:pt x="90" y="563"/>
                  </a:lnTo>
                  <a:lnTo>
                    <a:pt x="100" y="570"/>
                  </a:lnTo>
                  <a:lnTo>
                    <a:pt x="114" y="574"/>
                  </a:lnTo>
                  <a:lnTo>
                    <a:pt x="126" y="574"/>
                  </a:lnTo>
                  <a:lnTo>
                    <a:pt x="142" y="570"/>
                  </a:lnTo>
                  <a:lnTo>
                    <a:pt x="157" y="562"/>
                  </a:lnTo>
                  <a:lnTo>
                    <a:pt x="174" y="551"/>
                  </a:lnTo>
                  <a:lnTo>
                    <a:pt x="182" y="524"/>
                  </a:lnTo>
                  <a:lnTo>
                    <a:pt x="190" y="499"/>
                  </a:lnTo>
                  <a:lnTo>
                    <a:pt x="199" y="472"/>
                  </a:lnTo>
                  <a:lnTo>
                    <a:pt x="208" y="446"/>
                  </a:lnTo>
                  <a:lnTo>
                    <a:pt x="216" y="419"/>
                  </a:lnTo>
                  <a:lnTo>
                    <a:pt x="225" y="394"/>
                  </a:lnTo>
                  <a:lnTo>
                    <a:pt x="233" y="367"/>
                  </a:lnTo>
                  <a:lnTo>
                    <a:pt x="243" y="341"/>
                  </a:lnTo>
                  <a:lnTo>
                    <a:pt x="244" y="293"/>
                  </a:lnTo>
                  <a:lnTo>
                    <a:pt x="242" y="248"/>
                  </a:lnTo>
                  <a:lnTo>
                    <a:pt x="235" y="204"/>
                  </a:lnTo>
                  <a:lnTo>
                    <a:pt x="225" y="162"/>
                  </a:lnTo>
                  <a:lnTo>
                    <a:pt x="212" y="119"/>
                  </a:lnTo>
                  <a:lnTo>
                    <a:pt x="197" y="79"/>
                  </a:lnTo>
                  <a:lnTo>
                    <a:pt x="180" y="39"/>
                  </a:lnTo>
                  <a:lnTo>
                    <a:pt x="162" y="0"/>
                  </a:lnTo>
                  <a:lnTo>
                    <a:pt x="139" y="4"/>
                  </a:lnTo>
                  <a:lnTo>
                    <a:pt x="119" y="8"/>
                  </a:lnTo>
                  <a:lnTo>
                    <a:pt x="99" y="12"/>
                  </a:lnTo>
                  <a:lnTo>
                    <a:pt x="80" y="17"/>
                  </a:lnTo>
                  <a:lnTo>
                    <a:pt x="60" y="21"/>
                  </a:lnTo>
                  <a:lnTo>
                    <a:pt x="40" y="25"/>
                  </a:lnTo>
                  <a:lnTo>
                    <a:pt x="20" y="29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DEAD9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6" name="Freeform 22"/>
            <p:cNvSpPr>
              <a:spLocks/>
            </p:cNvSpPr>
            <p:nvPr/>
          </p:nvSpPr>
          <p:spPr bwMode="auto">
            <a:xfrm>
              <a:off x="4562" y="3034"/>
              <a:ext cx="119" cy="284"/>
            </a:xfrm>
            <a:custGeom>
              <a:avLst/>
              <a:gdLst>
                <a:gd name="T0" fmla="*/ 16 w 238"/>
                <a:gd name="T1" fmla="*/ 64 h 568"/>
                <a:gd name="T2" fmla="*/ 44 w 238"/>
                <a:gd name="T3" fmla="*/ 129 h 568"/>
                <a:gd name="T4" fmla="*/ 64 w 238"/>
                <a:gd name="T5" fmla="*/ 197 h 568"/>
                <a:gd name="T6" fmla="*/ 79 w 238"/>
                <a:gd name="T7" fmla="*/ 287 h 568"/>
                <a:gd name="T8" fmla="*/ 79 w 238"/>
                <a:gd name="T9" fmla="*/ 360 h 568"/>
                <a:gd name="T10" fmla="*/ 70 w 238"/>
                <a:gd name="T11" fmla="*/ 410 h 568"/>
                <a:gd name="T12" fmla="*/ 66 w 238"/>
                <a:gd name="T13" fmla="*/ 465 h 568"/>
                <a:gd name="T14" fmla="*/ 67 w 238"/>
                <a:gd name="T15" fmla="*/ 512 h 568"/>
                <a:gd name="T16" fmla="*/ 79 w 238"/>
                <a:gd name="T17" fmla="*/ 544 h 568"/>
                <a:gd name="T18" fmla="*/ 96 w 238"/>
                <a:gd name="T19" fmla="*/ 564 h 568"/>
                <a:gd name="T20" fmla="*/ 118 w 238"/>
                <a:gd name="T21" fmla="*/ 568 h 568"/>
                <a:gd name="T22" fmla="*/ 142 w 238"/>
                <a:gd name="T23" fmla="*/ 558 h 568"/>
                <a:gd name="T24" fmla="*/ 166 w 238"/>
                <a:gd name="T25" fmla="*/ 531 h 568"/>
                <a:gd name="T26" fmla="*/ 185 w 238"/>
                <a:gd name="T27" fmla="*/ 495 h 568"/>
                <a:gd name="T28" fmla="*/ 197 w 238"/>
                <a:gd name="T29" fmla="*/ 458 h 568"/>
                <a:gd name="T30" fmla="*/ 197 w 238"/>
                <a:gd name="T31" fmla="*/ 419 h 568"/>
                <a:gd name="T32" fmla="*/ 195 w 238"/>
                <a:gd name="T33" fmla="*/ 391 h 568"/>
                <a:gd name="T34" fmla="*/ 197 w 238"/>
                <a:gd name="T35" fmla="*/ 376 h 568"/>
                <a:gd name="T36" fmla="*/ 203 w 238"/>
                <a:gd name="T37" fmla="*/ 355 h 568"/>
                <a:gd name="T38" fmla="*/ 220 w 238"/>
                <a:gd name="T39" fmla="*/ 330 h 568"/>
                <a:gd name="T40" fmla="*/ 235 w 238"/>
                <a:gd name="T41" fmla="*/ 309 h 568"/>
                <a:gd name="T42" fmla="*/ 235 w 238"/>
                <a:gd name="T43" fmla="*/ 289 h 568"/>
                <a:gd name="T44" fmla="*/ 219 w 238"/>
                <a:gd name="T45" fmla="*/ 269 h 568"/>
                <a:gd name="T46" fmla="*/ 184 w 238"/>
                <a:gd name="T47" fmla="*/ 256 h 568"/>
                <a:gd name="T48" fmla="*/ 158 w 238"/>
                <a:gd name="T49" fmla="*/ 250 h 568"/>
                <a:gd name="T50" fmla="*/ 158 w 238"/>
                <a:gd name="T51" fmla="*/ 238 h 568"/>
                <a:gd name="T52" fmla="*/ 184 w 238"/>
                <a:gd name="T53" fmla="*/ 222 h 568"/>
                <a:gd name="T54" fmla="*/ 203 w 238"/>
                <a:gd name="T55" fmla="*/ 183 h 568"/>
                <a:gd name="T56" fmla="*/ 189 w 238"/>
                <a:gd name="T57" fmla="*/ 126 h 568"/>
                <a:gd name="T58" fmla="*/ 168 w 238"/>
                <a:gd name="T59" fmla="*/ 74 h 568"/>
                <a:gd name="T60" fmla="*/ 145 w 238"/>
                <a:gd name="T61" fmla="*/ 24 h 568"/>
                <a:gd name="T62" fmla="*/ 115 w 238"/>
                <a:gd name="T63" fmla="*/ 2 h 568"/>
                <a:gd name="T64" fmla="*/ 82 w 238"/>
                <a:gd name="T65" fmla="*/ 9 h 568"/>
                <a:gd name="T66" fmla="*/ 48 w 238"/>
                <a:gd name="T67" fmla="*/ 16 h 568"/>
                <a:gd name="T68" fmla="*/ 16 w 238"/>
                <a:gd name="T69" fmla="*/ 24 h 56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8"/>
                <a:gd name="T106" fmla="*/ 0 h 568"/>
                <a:gd name="T107" fmla="*/ 238 w 238"/>
                <a:gd name="T108" fmla="*/ 568 h 56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8" h="568">
                  <a:moveTo>
                    <a:pt x="0" y="28"/>
                  </a:moveTo>
                  <a:lnTo>
                    <a:pt x="16" y="64"/>
                  </a:lnTo>
                  <a:lnTo>
                    <a:pt x="32" y="98"/>
                  </a:lnTo>
                  <a:lnTo>
                    <a:pt x="44" y="129"/>
                  </a:lnTo>
                  <a:lnTo>
                    <a:pt x="56" y="162"/>
                  </a:lnTo>
                  <a:lnTo>
                    <a:pt x="64" y="197"/>
                  </a:lnTo>
                  <a:lnTo>
                    <a:pt x="72" y="239"/>
                  </a:lnTo>
                  <a:lnTo>
                    <a:pt x="79" y="287"/>
                  </a:lnTo>
                  <a:lnTo>
                    <a:pt x="86" y="345"/>
                  </a:lnTo>
                  <a:lnTo>
                    <a:pt x="79" y="360"/>
                  </a:lnTo>
                  <a:lnTo>
                    <a:pt x="75" y="383"/>
                  </a:lnTo>
                  <a:lnTo>
                    <a:pt x="70" y="410"/>
                  </a:lnTo>
                  <a:lnTo>
                    <a:pt x="68" y="438"/>
                  </a:lnTo>
                  <a:lnTo>
                    <a:pt x="66" y="465"/>
                  </a:lnTo>
                  <a:lnTo>
                    <a:pt x="66" y="490"/>
                  </a:lnTo>
                  <a:lnTo>
                    <a:pt x="67" y="512"/>
                  </a:lnTo>
                  <a:lnTo>
                    <a:pt x="72" y="528"/>
                  </a:lnTo>
                  <a:lnTo>
                    <a:pt x="79" y="544"/>
                  </a:lnTo>
                  <a:lnTo>
                    <a:pt x="87" y="556"/>
                  </a:lnTo>
                  <a:lnTo>
                    <a:pt x="96" y="564"/>
                  </a:lnTo>
                  <a:lnTo>
                    <a:pt x="107" y="568"/>
                  </a:lnTo>
                  <a:lnTo>
                    <a:pt x="118" y="568"/>
                  </a:lnTo>
                  <a:lnTo>
                    <a:pt x="130" y="564"/>
                  </a:lnTo>
                  <a:lnTo>
                    <a:pt x="142" y="558"/>
                  </a:lnTo>
                  <a:lnTo>
                    <a:pt x="157" y="550"/>
                  </a:lnTo>
                  <a:lnTo>
                    <a:pt x="166" y="531"/>
                  </a:lnTo>
                  <a:lnTo>
                    <a:pt x="177" y="513"/>
                  </a:lnTo>
                  <a:lnTo>
                    <a:pt x="185" y="495"/>
                  </a:lnTo>
                  <a:lnTo>
                    <a:pt x="193" y="477"/>
                  </a:lnTo>
                  <a:lnTo>
                    <a:pt x="197" y="458"/>
                  </a:lnTo>
                  <a:lnTo>
                    <a:pt x="199" y="439"/>
                  </a:lnTo>
                  <a:lnTo>
                    <a:pt x="197" y="419"/>
                  </a:lnTo>
                  <a:lnTo>
                    <a:pt x="193" y="399"/>
                  </a:lnTo>
                  <a:lnTo>
                    <a:pt x="195" y="391"/>
                  </a:lnTo>
                  <a:lnTo>
                    <a:pt x="196" y="384"/>
                  </a:lnTo>
                  <a:lnTo>
                    <a:pt x="197" y="376"/>
                  </a:lnTo>
                  <a:lnTo>
                    <a:pt x="200" y="369"/>
                  </a:lnTo>
                  <a:lnTo>
                    <a:pt x="203" y="355"/>
                  </a:lnTo>
                  <a:lnTo>
                    <a:pt x="207" y="341"/>
                  </a:lnTo>
                  <a:lnTo>
                    <a:pt x="220" y="330"/>
                  </a:lnTo>
                  <a:lnTo>
                    <a:pt x="229" y="320"/>
                  </a:lnTo>
                  <a:lnTo>
                    <a:pt x="235" y="309"/>
                  </a:lnTo>
                  <a:lnTo>
                    <a:pt x="238" y="300"/>
                  </a:lnTo>
                  <a:lnTo>
                    <a:pt x="235" y="289"/>
                  </a:lnTo>
                  <a:lnTo>
                    <a:pt x="229" y="279"/>
                  </a:lnTo>
                  <a:lnTo>
                    <a:pt x="219" y="269"/>
                  </a:lnTo>
                  <a:lnTo>
                    <a:pt x="207" y="259"/>
                  </a:lnTo>
                  <a:lnTo>
                    <a:pt x="184" y="256"/>
                  </a:lnTo>
                  <a:lnTo>
                    <a:pt x="168" y="254"/>
                  </a:lnTo>
                  <a:lnTo>
                    <a:pt x="158" y="250"/>
                  </a:lnTo>
                  <a:lnTo>
                    <a:pt x="156" y="246"/>
                  </a:lnTo>
                  <a:lnTo>
                    <a:pt x="158" y="238"/>
                  </a:lnTo>
                  <a:lnTo>
                    <a:pt x="168" y="231"/>
                  </a:lnTo>
                  <a:lnTo>
                    <a:pt x="184" y="222"/>
                  </a:lnTo>
                  <a:lnTo>
                    <a:pt x="207" y="213"/>
                  </a:lnTo>
                  <a:lnTo>
                    <a:pt x="203" y="183"/>
                  </a:lnTo>
                  <a:lnTo>
                    <a:pt x="197" y="154"/>
                  </a:lnTo>
                  <a:lnTo>
                    <a:pt x="189" y="126"/>
                  </a:lnTo>
                  <a:lnTo>
                    <a:pt x="180" y="101"/>
                  </a:lnTo>
                  <a:lnTo>
                    <a:pt x="168" y="74"/>
                  </a:lnTo>
                  <a:lnTo>
                    <a:pt x="157" y="49"/>
                  </a:lnTo>
                  <a:lnTo>
                    <a:pt x="145" y="24"/>
                  </a:lnTo>
                  <a:lnTo>
                    <a:pt x="134" y="0"/>
                  </a:lnTo>
                  <a:lnTo>
                    <a:pt x="115" y="2"/>
                  </a:lnTo>
                  <a:lnTo>
                    <a:pt x="98" y="6"/>
                  </a:lnTo>
                  <a:lnTo>
                    <a:pt x="82" y="9"/>
                  </a:lnTo>
                  <a:lnTo>
                    <a:pt x="66" y="13"/>
                  </a:lnTo>
                  <a:lnTo>
                    <a:pt x="48" y="16"/>
                  </a:lnTo>
                  <a:lnTo>
                    <a:pt x="32" y="20"/>
                  </a:lnTo>
                  <a:lnTo>
                    <a:pt x="16" y="24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2C2A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7" name="Freeform 23"/>
            <p:cNvSpPr>
              <a:spLocks/>
            </p:cNvSpPr>
            <p:nvPr/>
          </p:nvSpPr>
          <p:spPr bwMode="auto">
            <a:xfrm>
              <a:off x="4510" y="2835"/>
              <a:ext cx="292" cy="231"/>
            </a:xfrm>
            <a:custGeom>
              <a:avLst/>
              <a:gdLst>
                <a:gd name="T0" fmla="*/ 582 w 585"/>
                <a:gd name="T1" fmla="*/ 191 h 462"/>
                <a:gd name="T2" fmla="*/ 552 w 585"/>
                <a:gd name="T3" fmla="*/ 150 h 462"/>
                <a:gd name="T4" fmla="*/ 522 w 585"/>
                <a:gd name="T5" fmla="*/ 117 h 462"/>
                <a:gd name="T6" fmla="*/ 487 w 585"/>
                <a:gd name="T7" fmla="*/ 87 h 462"/>
                <a:gd name="T8" fmla="*/ 450 w 585"/>
                <a:gd name="T9" fmla="*/ 63 h 462"/>
                <a:gd name="T10" fmla="*/ 410 w 585"/>
                <a:gd name="T11" fmla="*/ 41 h 462"/>
                <a:gd name="T12" fmla="*/ 371 w 585"/>
                <a:gd name="T13" fmla="*/ 24 h 462"/>
                <a:gd name="T14" fmla="*/ 327 w 585"/>
                <a:gd name="T15" fmla="*/ 10 h 462"/>
                <a:gd name="T16" fmla="*/ 284 w 585"/>
                <a:gd name="T17" fmla="*/ 0 h 462"/>
                <a:gd name="T18" fmla="*/ 247 w 585"/>
                <a:gd name="T19" fmla="*/ 21 h 462"/>
                <a:gd name="T20" fmla="*/ 213 w 585"/>
                <a:gd name="T21" fmla="*/ 44 h 462"/>
                <a:gd name="T22" fmla="*/ 176 w 585"/>
                <a:gd name="T23" fmla="*/ 65 h 462"/>
                <a:gd name="T24" fmla="*/ 141 w 585"/>
                <a:gd name="T25" fmla="*/ 88 h 462"/>
                <a:gd name="T26" fmla="*/ 105 w 585"/>
                <a:gd name="T27" fmla="*/ 110 h 462"/>
                <a:gd name="T28" fmla="*/ 70 w 585"/>
                <a:gd name="T29" fmla="*/ 133 h 462"/>
                <a:gd name="T30" fmla="*/ 35 w 585"/>
                <a:gd name="T31" fmla="*/ 156 h 462"/>
                <a:gd name="T32" fmla="*/ 0 w 585"/>
                <a:gd name="T33" fmla="*/ 178 h 462"/>
                <a:gd name="T34" fmla="*/ 12 w 585"/>
                <a:gd name="T35" fmla="*/ 209 h 462"/>
                <a:gd name="T36" fmla="*/ 24 w 585"/>
                <a:gd name="T37" fmla="*/ 242 h 462"/>
                <a:gd name="T38" fmla="*/ 36 w 585"/>
                <a:gd name="T39" fmla="*/ 273 h 462"/>
                <a:gd name="T40" fmla="*/ 50 w 585"/>
                <a:gd name="T41" fmla="*/ 305 h 462"/>
                <a:gd name="T42" fmla="*/ 62 w 585"/>
                <a:gd name="T43" fmla="*/ 336 h 462"/>
                <a:gd name="T44" fmla="*/ 75 w 585"/>
                <a:gd name="T45" fmla="*/ 368 h 462"/>
                <a:gd name="T46" fmla="*/ 88 w 585"/>
                <a:gd name="T47" fmla="*/ 400 h 462"/>
                <a:gd name="T48" fmla="*/ 101 w 585"/>
                <a:gd name="T49" fmla="*/ 433 h 462"/>
                <a:gd name="T50" fmla="*/ 125 w 585"/>
                <a:gd name="T51" fmla="*/ 443 h 462"/>
                <a:gd name="T52" fmla="*/ 149 w 585"/>
                <a:gd name="T53" fmla="*/ 453 h 462"/>
                <a:gd name="T54" fmla="*/ 172 w 585"/>
                <a:gd name="T55" fmla="*/ 460 h 462"/>
                <a:gd name="T56" fmla="*/ 196 w 585"/>
                <a:gd name="T57" fmla="*/ 462 h 462"/>
                <a:gd name="T58" fmla="*/ 215 w 585"/>
                <a:gd name="T59" fmla="*/ 458 h 462"/>
                <a:gd name="T60" fmla="*/ 235 w 585"/>
                <a:gd name="T61" fmla="*/ 450 h 462"/>
                <a:gd name="T62" fmla="*/ 253 w 585"/>
                <a:gd name="T63" fmla="*/ 434 h 462"/>
                <a:gd name="T64" fmla="*/ 269 w 585"/>
                <a:gd name="T65" fmla="*/ 412 h 462"/>
                <a:gd name="T66" fmla="*/ 288 w 585"/>
                <a:gd name="T67" fmla="*/ 419 h 462"/>
                <a:gd name="T68" fmla="*/ 307 w 585"/>
                <a:gd name="T69" fmla="*/ 425 h 462"/>
                <a:gd name="T70" fmla="*/ 324 w 585"/>
                <a:gd name="T71" fmla="*/ 426 h 462"/>
                <a:gd name="T72" fmla="*/ 343 w 585"/>
                <a:gd name="T73" fmla="*/ 423 h 462"/>
                <a:gd name="T74" fmla="*/ 359 w 585"/>
                <a:gd name="T75" fmla="*/ 414 h 462"/>
                <a:gd name="T76" fmla="*/ 375 w 585"/>
                <a:gd name="T77" fmla="*/ 398 h 462"/>
                <a:gd name="T78" fmla="*/ 390 w 585"/>
                <a:gd name="T79" fmla="*/ 372 h 462"/>
                <a:gd name="T80" fmla="*/ 405 w 585"/>
                <a:gd name="T81" fmla="*/ 340 h 462"/>
                <a:gd name="T82" fmla="*/ 419 w 585"/>
                <a:gd name="T83" fmla="*/ 343 h 462"/>
                <a:gd name="T84" fmla="*/ 436 w 585"/>
                <a:gd name="T85" fmla="*/ 344 h 462"/>
                <a:gd name="T86" fmla="*/ 450 w 585"/>
                <a:gd name="T87" fmla="*/ 344 h 462"/>
                <a:gd name="T88" fmla="*/ 466 w 585"/>
                <a:gd name="T89" fmla="*/ 340 h 462"/>
                <a:gd name="T90" fmla="*/ 480 w 585"/>
                <a:gd name="T91" fmla="*/ 330 h 462"/>
                <a:gd name="T92" fmla="*/ 493 w 585"/>
                <a:gd name="T93" fmla="*/ 317 h 462"/>
                <a:gd name="T94" fmla="*/ 505 w 585"/>
                <a:gd name="T95" fmla="*/ 297 h 462"/>
                <a:gd name="T96" fmla="*/ 519 w 585"/>
                <a:gd name="T97" fmla="*/ 271 h 462"/>
                <a:gd name="T98" fmla="*/ 536 w 585"/>
                <a:gd name="T99" fmla="*/ 266 h 462"/>
                <a:gd name="T100" fmla="*/ 552 w 585"/>
                <a:gd name="T101" fmla="*/ 260 h 462"/>
                <a:gd name="T102" fmla="*/ 565 w 585"/>
                <a:gd name="T103" fmla="*/ 252 h 462"/>
                <a:gd name="T104" fmla="*/ 575 w 585"/>
                <a:gd name="T105" fmla="*/ 244 h 462"/>
                <a:gd name="T106" fmla="*/ 581 w 585"/>
                <a:gd name="T107" fmla="*/ 232 h 462"/>
                <a:gd name="T108" fmla="*/ 585 w 585"/>
                <a:gd name="T109" fmla="*/ 220 h 462"/>
                <a:gd name="T110" fmla="*/ 585 w 585"/>
                <a:gd name="T111" fmla="*/ 205 h 462"/>
                <a:gd name="T112" fmla="*/ 582 w 585"/>
                <a:gd name="T113" fmla="*/ 191 h 46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85"/>
                <a:gd name="T172" fmla="*/ 0 h 462"/>
                <a:gd name="T173" fmla="*/ 585 w 585"/>
                <a:gd name="T174" fmla="*/ 462 h 46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85" h="462">
                  <a:moveTo>
                    <a:pt x="582" y="191"/>
                  </a:moveTo>
                  <a:lnTo>
                    <a:pt x="552" y="150"/>
                  </a:lnTo>
                  <a:lnTo>
                    <a:pt x="522" y="117"/>
                  </a:lnTo>
                  <a:lnTo>
                    <a:pt x="487" y="87"/>
                  </a:lnTo>
                  <a:lnTo>
                    <a:pt x="450" y="63"/>
                  </a:lnTo>
                  <a:lnTo>
                    <a:pt x="410" y="41"/>
                  </a:lnTo>
                  <a:lnTo>
                    <a:pt x="371" y="24"/>
                  </a:lnTo>
                  <a:lnTo>
                    <a:pt x="327" y="10"/>
                  </a:lnTo>
                  <a:lnTo>
                    <a:pt x="284" y="0"/>
                  </a:lnTo>
                  <a:lnTo>
                    <a:pt x="247" y="21"/>
                  </a:lnTo>
                  <a:lnTo>
                    <a:pt x="213" y="44"/>
                  </a:lnTo>
                  <a:lnTo>
                    <a:pt x="176" y="65"/>
                  </a:lnTo>
                  <a:lnTo>
                    <a:pt x="141" y="88"/>
                  </a:lnTo>
                  <a:lnTo>
                    <a:pt x="105" y="110"/>
                  </a:lnTo>
                  <a:lnTo>
                    <a:pt x="70" y="133"/>
                  </a:lnTo>
                  <a:lnTo>
                    <a:pt x="35" y="156"/>
                  </a:lnTo>
                  <a:lnTo>
                    <a:pt x="0" y="178"/>
                  </a:lnTo>
                  <a:lnTo>
                    <a:pt x="12" y="209"/>
                  </a:lnTo>
                  <a:lnTo>
                    <a:pt x="24" y="242"/>
                  </a:lnTo>
                  <a:lnTo>
                    <a:pt x="36" y="273"/>
                  </a:lnTo>
                  <a:lnTo>
                    <a:pt x="50" y="305"/>
                  </a:lnTo>
                  <a:lnTo>
                    <a:pt x="62" y="336"/>
                  </a:lnTo>
                  <a:lnTo>
                    <a:pt x="75" y="368"/>
                  </a:lnTo>
                  <a:lnTo>
                    <a:pt x="88" y="400"/>
                  </a:lnTo>
                  <a:lnTo>
                    <a:pt x="101" y="433"/>
                  </a:lnTo>
                  <a:lnTo>
                    <a:pt x="125" y="443"/>
                  </a:lnTo>
                  <a:lnTo>
                    <a:pt x="149" y="453"/>
                  </a:lnTo>
                  <a:lnTo>
                    <a:pt x="172" y="460"/>
                  </a:lnTo>
                  <a:lnTo>
                    <a:pt x="196" y="462"/>
                  </a:lnTo>
                  <a:lnTo>
                    <a:pt x="215" y="458"/>
                  </a:lnTo>
                  <a:lnTo>
                    <a:pt x="235" y="450"/>
                  </a:lnTo>
                  <a:lnTo>
                    <a:pt x="253" y="434"/>
                  </a:lnTo>
                  <a:lnTo>
                    <a:pt x="269" y="412"/>
                  </a:lnTo>
                  <a:lnTo>
                    <a:pt x="288" y="419"/>
                  </a:lnTo>
                  <a:lnTo>
                    <a:pt x="307" y="425"/>
                  </a:lnTo>
                  <a:lnTo>
                    <a:pt x="324" y="426"/>
                  </a:lnTo>
                  <a:lnTo>
                    <a:pt x="343" y="423"/>
                  </a:lnTo>
                  <a:lnTo>
                    <a:pt x="359" y="414"/>
                  </a:lnTo>
                  <a:lnTo>
                    <a:pt x="375" y="398"/>
                  </a:lnTo>
                  <a:lnTo>
                    <a:pt x="390" y="372"/>
                  </a:lnTo>
                  <a:lnTo>
                    <a:pt x="405" y="340"/>
                  </a:lnTo>
                  <a:lnTo>
                    <a:pt x="419" y="343"/>
                  </a:lnTo>
                  <a:lnTo>
                    <a:pt x="436" y="344"/>
                  </a:lnTo>
                  <a:lnTo>
                    <a:pt x="450" y="344"/>
                  </a:lnTo>
                  <a:lnTo>
                    <a:pt x="466" y="340"/>
                  </a:lnTo>
                  <a:lnTo>
                    <a:pt x="480" y="330"/>
                  </a:lnTo>
                  <a:lnTo>
                    <a:pt x="493" y="317"/>
                  </a:lnTo>
                  <a:lnTo>
                    <a:pt x="505" y="297"/>
                  </a:lnTo>
                  <a:lnTo>
                    <a:pt x="519" y="271"/>
                  </a:lnTo>
                  <a:lnTo>
                    <a:pt x="536" y="266"/>
                  </a:lnTo>
                  <a:lnTo>
                    <a:pt x="552" y="260"/>
                  </a:lnTo>
                  <a:lnTo>
                    <a:pt x="565" y="252"/>
                  </a:lnTo>
                  <a:lnTo>
                    <a:pt x="575" y="244"/>
                  </a:lnTo>
                  <a:lnTo>
                    <a:pt x="581" y="232"/>
                  </a:lnTo>
                  <a:lnTo>
                    <a:pt x="585" y="220"/>
                  </a:lnTo>
                  <a:lnTo>
                    <a:pt x="585" y="205"/>
                  </a:lnTo>
                  <a:lnTo>
                    <a:pt x="582" y="191"/>
                  </a:lnTo>
                  <a:close/>
                </a:path>
              </a:pathLst>
            </a:custGeom>
            <a:solidFill>
              <a:srgbClr val="BF8F7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8" name="Freeform 24"/>
            <p:cNvSpPr>
              <a:spLocks/>
            </p:cNvSpPr>
            <p:nvPr/>
          </p:nvSpPr>
          <p:spPr bwMode="auto">
            <a:xfrm>
              <a:off x="4513" y="2850"/>
              <a:ext cx="272" cy="214"/>
            </a:xfrm>
            <a:custGeom>
              <a:avLst/>
              <a:gdLst>
                <a:gd name="T0" fmla="*/ 540 w 543"/>
                <a:gd name="T1" fmla="*/ 176 h 427"/>
                <a:gd name="T2" fmla="*/ 512 w 543"/>
                <a:gd name="T3" fmla="*/ 138 h 427"/>
                <a:gd name="T4" fmla="*/ 484 w 543"/>
                <a:gd name="T5" fmla="*/ 107 h 427"/>
                <a:gd name="T6" fmla="*/ 451 w 543"/>
                <a:gd name="T7" fmla="*/ 79 h 427"/>
                <a:gd name="T8" fmla="*/ 419 w 543"/>
                <a:gd name="T9" fmla="*/ 57 h 427"/>
                <a:gd name="T10" fmla="*/ 382 w 543"/>
                <a:gd name="T11" fmla="*/ 37 h 427"/>
                <a:gd name="T12" fmla="*/ 344 w 543"/>
                <a:gd name="T13" fmla="*/ 22 h 427"/>
                <a:gd name="T14" fmla="*/ 304 w 543"/>
                <a:gd name="T15" fmla="*/ 9 h 427"/>
                <a:gd name="T16" fmla="*/ 263 w 543"/>
                <a:gd name="T17" fmla="*/ 0 h 427"/>
                <a:gd name="T18" fmla="*/ 230 w 543"/>
                <a:gd name="T19" fmla="*/ 20 h 427"/>
                <a:gd name="T20" fmla="*/ 197 w 543"/>
                <a:gd name="T21" fmla="*/ 40 h 427"/>
                <a:gd name="T22" fmla="*/ 164 w 543"/>
                <a:gd name="T23" fmla="*/ 60 h 427"/>
                <a:gd name="T24" fmla="*/ 132 w 543"/>
                <a:gd name="T25" fmla="*/ 82 h 427"/>
                <a:gd name="T26" fmla="*/ 98 w 543"/>
                <a:gd name="T27" fmla="*/ 102 h 427"/>
                <a:gd name="T28" fmla="*/ 66 w 543"/>
                <a:gd name="T29" fmla="*/ 122 h 427"/>
                <a:gd name="T30" fmla="*/ 32 w 543"/>
                <a:gd name="T31" fmla="*/ 143 h 427"/>
                <a:gd name="T32" fmla="*/ 0 w 543"/>
                <a:gd name="T33" fmla="*/ 165 h 427"/>
                <a:gd name="T34" fmla="*/ 12 w 543"/>
                <a:gd name="T35" fmla="*/ 193 h 427"/>
                <a:gd name="T36" fmla="*/ 24 w 543"/>
                <a:gd name="T37" fmla="*/ 223 h 427"/>
                <a:gd name="T38" fmla="*/ 36 w 543"/>
                <a:gd name="T39" fmla="*/ 252 h 427"/>
                <a:gd name="T40" fmla="*/ 48 w 543"/>
                <a:gd name="T41" fmla="*/ 282 h 427"/>
                <a:gd name="T42" fmla="*/ 60 w 543"/>
                <a:gd name="T43" fmla="*/ 312 h 427"/>
                <a:gd name="T44" fmla="*/ 72 w 543"/>
                <a:gd name="T45" fmla="*/ 341 h 427"/>
                <a:gd name="T46" fmla="*/ 85 w 543"/>
                <a:gd name="T47" fmla="*/ 371 h 427"/>
                <a:gd name="T48" fmla="*/ 97 w 543"/>
                <a:gd name="T49" fmla="*/ 402 h 427"/>
                <a:gd name="T50" fmla="*/ 118 w 543"/>
                <a:gd name="T51" fmla="*/ 411 h 427"/>
                <a:gd name="T52" fmla="*/ 141 w 543"/>
                <a:gd name="T53" fmla="*/ 420 h 427"/>
                <a:gd name="T54" fmla="*/ 163 w 543"/>
                <a:gd name="T55" fmla="*/ 424 h 427"/>
                <a:gd name="T56" fmla="*/ 184 w 543"/>
                <a:gd name="T57" fmla="*/ 427 h 427"/>
                <a:gd name="T58" fmla="*/ 203 w 543"/>
                <a:gd name="T59" fmla="*/ 423 h 427"/>
                <a:gd name="T60" fmla="*/ 220 w 543"/>
                <a:gd name="T61" fmla="*/ 416 h 427"/>
                <a:gd name="T62" fmla="*/ 235 w 543"/>
                <a:gd name="T63" fmla="*/ 402 h 427"/>
                <a:gd name="T64" fmla="*/ 250 w 543"/>
                <a:gd name="T65" fmla="*/ 381 h 427"/>
                <a:gd name="T66" fmla="*/ 267 w 543"/>
                <a:gd name="T67" fmla="*/ 388 h 427"/>
                <a:gd name="T68" fmla="*/ 285 w 543"/>
                <a:gd name="T69" fmla="*/ 392 h 427"/>
                <a:gd name="T70" fmla="*/ 301 w 543"/>
                <a:gd name="T71" fmla="*/ 394 h 427"/>
                <a:gd name="T72" fmla="*/ 318 w 543"/>
                <a:gd name="T73" fmla="*/ 391 h 427"/>
                <a:gd name="T74" fmla="*/ 333 w 543"/>
                <a:gd name="T75" fmla="*/ 381 h 427"/>
                <a:gd name="T76" fmla="*/ 349 w 543"/>
                <a:gd name="T77" fmla="*/ 367 h 427"/>
                <a:gd name="T78" fmla="*/ 363 w 543"/>
                <a:gd name="T79" fmla="*/ 344 h 427"/>
                <a:gd name="T80" fmla="*/ 377 w 543"/>
                <a:gd name="T81" fmla="*/ 314 h 427"/>
                <a:gd name="T82" fmla="*/ 391 w 543"/>
                <a:gd name="T83" fmla="*/ 317 h 427"/>
                <a:gd name="T84" fmla="*/ 404 w 543"/>
                <a:gd name="T85" fmla="*/ 318 h 427"/>
                <a:gd name="T86" fmla="*/ 418 w 543"/>
                <a:gd name="T87" fmla="*/ 318 h 427"/>
                <a:gd name="T88" fmla="*/ 433 w 543"/>
                <a:gd name="T89" fmla="*/ 314 h 427"/>
                <a:gd name="T90" fmla="*/ 445 w 543"/>
                <a:gd name="T91" fmla="*/ 306 h 427"/>
                <a:gd name="T92" fmla="*/ 458 w 543"/>
                <a:gd name="T93" fmla="*/ 294 h 427"/>
                <a:gd name="T94" fmla="*/ 469 w 543"/>
                <a:gd name="T95" fmla="*/ 275 h 427"/>
                <a:gd name="T96" fmla="*/ 481 w 543"/>
                <a:gd name="T97" fmla="*/ 251 h 427"/>
                <a:gd name="T98" fmla="*/ 497 w 543"/>
                <a:gd name="T99" fmla="*/ 246 h 427"/>
                <a:gd name="T100" fmla="*/ 513 w 543"/>
                <a:gd name="T101" fmla="*/ 242 h 427"/>
                <a:gd name="T102" fmla="*/ 524 w 543"/>
                <a:gd name="T103" fmla="*/ 234 h 427"/>
                <a:gd name="T104" fmla="*/ 533 w 543"/>
                <a:gd name="T105" fmla="*/ 225 h 427"/>
                <a:gd name="T106" fmla="*/ 539 w 543"/>
                <a:gd name="T107" fmla="*/ 215 h 427"/>
                <a:gd name="T108" fmla="*/ 543 w 543"/>
                <a:gd name="T109" fmla="*/ 204 h 427"/>
                <a:gd name="T110" fmla="*/ 541 w 543"/>
                <a:gd name="T111" fmla="*/ 190 h 427"/>
                <a:gd name="T112" fmla="*/ 540 w 543"/>
                <a:gd name="T113" fmla="*/ 176 h 42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43"/>
                <a:gd name="T172" fmla="*/ 0 h 427"/>
                <a:gd name="T173" fmla="*/ 543 w 543"/>
                <a:gd name="T174" fmla="*/ 427 h 42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43" h="427">
                  <a:moveTo>
                    <a:pt x="540" y="176"/>
                  </a:moveTo>
                  <a:lnTo>
                    <a:pt x="512" y="138"/>
                  </a:lnTo>
                  <a:lnTo>
                    <a:pt x="484" y="107"/>
                  </a:lnTo>
                  <a:lnTo>
                    <a:pt x="451" y="79"/>
                  </a:lnTo>
                  <a:lnTo>
                    <a:pt x="419" y="57"/>
                  </a:lnTo>
                  <a:lnTo>
                    <a:pt x="382" y="37"/>
                  </a:lnTo>
                  <a:lnTo>
                    <a:pt x="344" y="22"/>
                  </a:lnTo>
                  <a:lnTo>
                    <a:pt x="304" y="9"/>
                  </a:lnTo>
                  <a:lnTo>
                    <a:pt x="263" y="0"/>
                  </a:lnTo>
                  <a:lnTo>
                    <a:pt x="230" y="20"/>
                  </a:lnTo>
                  <a:lnTo>
                    <a:pt x="197" y="40"/>
                  </a:lnTo>
                  <a:lnTo>
                    <a:pt x="164" y="60"/>
                  </a:lnTo>
                  <a:lnTo>
                    <a:pt x="132" y="82"/>
                  </a:lnTo>
                  <a:lnTo>
                    <a:pt x="98" y="102"/>
                  </a:lnTo>
                  <a:lnTo>
                    <a:pt x="66" y="122"/>
                  </a:lnTo>
                  <a:lnTo>
                    <a:pt x="32" y="143"/>
                  </a:lnTo>
                  <a:lnTo>
                    <a:pt x="0" y="165"/>
                  </a:lnTo>
                  <a:lnTo>
                    <a:pt x="12" y="193"/>
                  </a:lnTo>
                  <a:lnTo>
                    <a:pt x="24" y="223"/>
                  </a:lnTo>
                  <a:lnTo>
                    <a:pt x="36" y="252"/>
                  </a:lnTo>
                  <a:lnTo>
                    <a:pt x="48" y="282"/>
                  </a:lnTo>
                  <a:lnTo>
                    <a:pt x="60" y="312"/>
                  </a:lnTo>
                  <a:lnTo>
                    <a:pt x="72" y="341"/>
                  </a:lnTo>
                  <a:lnTo>
                    <a:pt x="85" y="371"/>
                  </a:lnTo>
                  <a:lnTo>
                    <a:pt x="97" y="402"/>
                  </a:lnTo>
                  <a:lnTo>
                    <a:pt x="118" y="411"/>
                  </a:lnTo>
                  <a:lnTo>
                    <a:pt x="141" y="420"/>
                  </a:lnTo>
                  <a:lnTo>
                    <a:pt x="163" y="424"/>
                  </a:lnTo>
                  <a:lnTo>
                    <a:pt x="184" y="427"/>
                  </a:lnTo>
                  <a:lnTo>
                    <a:pt x="203" y="423"/>
                  </a:lnTo>
                  <a:lnTo>
                    <a:pt x="220" y="416"/>
                  </a:lnTo>
                  <a:lnTo>
                    <a:pt x="235" y="402"/>
                  </a:lnTo>
                  <a:lnTo>
                    <a:pt x="250" y="381"/>
                  </a:lnTo>
                  <a:lnTo>
                    <a:pt x="267" y="388"/>
                  </a:lnTo>
                  <a:lnTo>
                    <a:pt x="285" y="392"/>
                  </a:lnTo>
                  <a:lnTo>
                    <a:pt x="301" y="394"/>
                  </a:lnTo>
                  <a:lnTo>
                    <a:pt x="318" y="391"/>
                  </a:lnTo>
                  <a:lnTo>
                    <a:pt x="333" y="381"/>
                  </a:lnTo>
                  <a:lnTo>
                    <a:pt x="349" y="367"/>
                  </a:lnTo>
                  <a:lnTo>
                    <a:pt x="363" y="344"/>
                  </a:lnTo>
                  <a:lnTo>
                    <a:pt x="377" y="314"/>
                  </a:lnTo>
                  <a:lnTo>
                    <a:pt x="391" y="317"/>
                  </a:lnTo>
                  <a:lnTo>
                    <a:pt x="404" y="318"/>
                  </a:lnTo>
                  <a:lnTo>
                    <a:pt x="418" y="318"/>
                  </a:lnTo>
                  <a:lnTo>
                    <a:pt x="433" y="314"/>
                  </a:lnTo>
                  <a:lnTo>
                    <a:pt x="445" y="306"/>
                  </a:lnTo>
                  <a:lnTo>
                    <a:pt x="458" y="294"/>
                  </a:lnTo>
                  <a:lnTo>
                    <a:pt x="469" y="275"/>
                  </a:lnTo>
                  <a:lnTo>
                    <a:pt x="481" y="251"/>
                  </a:lnTo>
                  <a:lnTo>
                    <a:pt x="497" y="246"/>
                  </a:lnTo>
                  <a:lnTo>
                    <a:pt x="513" y="242"/>
                  </a:lnTo>
                  <a:lnTo>
                    <a:pt x="524" y="234"/>
                  </a:lnTo>
                  <a:lnTo>
                    <a:pt x="533" y="225"/>
                  </a:lnTo>
                  <a:lnTo>
                    <a:pt x="539" y="215"/>
                  </a:lnTo>
                  <a:lnTo>
                    <a:pt x="543" y="204"/>
                  </a:lnTo>
                  <a:lnTo>
                    <a:pt x="541" y="190"/>
                  </a:lnTo>
                  <a:lnTo>
                    <a:pt x="540" y="176"/>
                  </a:lnTo>
                  <a:close/>
                </a:path>
              </a:pathLst>
            </a:custGeom>
            <a:solidFill>
              <a:srgbClr val="E3B3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9" name="Freeform 25"/>
            <p:cNvSpPr>
              <a:spLocks/>
            </p:cNvSpPr>
            <p:nvPr/>
          </p:nvSpPr>
          <p:spPr bwMode="auto">
            <a:xfrm>
              <a:off x="4594" y="2879"/>
              <a:ext cx="200" cy="151"/>
            </a:xfrm>
            <a:custGeom>
              <a:avLst/>
              <a:gdLst>
                <a:gd name="T0" fmla="*/ 401 w 401"/>
                <a:gd name="T1" fmla="*/ 131 h 303"/>
                <a:gd name="T2" fmla="*/ 380 w 401"/>
                <a:gd name="T3" fmla="*/ 104 h 303"/>
                <a:gd name="T4" fmla="*/ 359 w 401"/>
                <a:gd name="T5" fmla="*/ 81 h 303"/>
                <a:gd name="T6" fmla="*/ 335 w 401"/>
                <a:gd name="T7" fmla="*/ 60 h 303"/>
                <a:gd name="T8" fmla="*/ 311 w 401"/>
                <a:gd name="T9" fmla="*/ 43 h 303"/>
                <a:gd name="T10" fmla="*/ 284 w 401"/>
                <a:gd name="T11" fmla="*/ 29 h 303"/>
                <a:gd name="T12" fmla="*/ 255 w 401"/>
                <a:gd name="T13" fmla="*/ 18 h 303"/>
                <a:gd name="T14" fmla="*/ 226 w 401"/>
                <a:gd name="T15" fmla="*/ 7 h 303"/>
                <a:gd name="T16" fmla="*/ 196 w 401"/>
                <a:gd name="T17" fmla="*/ 0 h 303"/>
                <a:gd name="T18" fmla="*/ 171 w 401"/>
                <a:gd name="T19" fmla="*/ 15 h 303"/>
                <a:gd name="T20" fmla="*/ 147 w 401"/>
                <a:gd name="T21" fmla="*/ 30 h 303"/>
                <a:gd name="T22" fmla="*/ 122 w 401"/>
                <a:gd name="T23" fmla="*/ 45 h 303"/>
                <a:gd name="T24" fmla="*/ 98 w 401"/>
                <a:gd name="T25" fmla="*/ 61 h 303"/>
                <a:gd name="T26" fmla="*/ 73 w 401"/>
                <a:gd name="T27" fmla="*/ 76 h 303"/>
                <a:gd name="T28" fmla="*/ 49 w 401"/>
                <a:gd name="T29" fmla="*/ 92 h 303"/>
                <a:gd name="T30" fmla="*/ 24 w 401"/>
                <a:gd name="T31" fmla="*/ 107 h 303"/>
                <a:gd name="T32" fmla="*/ 0 w 401"/>
                <a:gd name="T33" fmla="*/ 123 h 303"/>
                <a:gd name="T34" fmla="*/ 8 w 401"/>
                <a:gd name="T35" fmla="*/ 143 h 303"/>
                <a:gd name="T36" fmla="*/ 18 w 401"/>
                <a:gd name="T37" fmla="*/ 166 h 303"/>
                <a:gd name="T38" fmla="*/ 26 w 401"/>
                <a:gd name="T39" fmla="*/ 186 h 303"/>
                <a:gd name="T40" fmla="*/ 35 w 401"/>
                <a:gd name="T41" fmla="*/ 209 h 303"/>
                <a:gd name="T42" fmla="*/ 43 w 401"/>
                <a:gd name="T43" fmla="*/ 230 h 303"/>
                <a:gd name="T44" fmla="*/ 53 w 401"/>
                <a:gd name="T45" fmla="*/ 253 h 303"/>
                <a:gd name="T46" fmla="*/ 61 w 401"/>
                <a:gd name="T47" fmla="*/ 275 h 303"/>
                <a:gd name="T48" fmla="*/ 70 w 401"/>
                <a:gd name="T49" fmla="*/ 298 h 303"/>
                <a:gd name="T50" fmla="*/ 109 w 401"/>
                <a:gd name="T51" fmla="*/ 303 h 303"/>
                <a:gd name="T52" fmla="*/ 160 w 401"/>
                <a:gd name="T53" fmla="*/ 298 h 303"/>
                <a:gd name="T54" fmla="*/ 216 w 401"/>
                <a:gd name="T55" fmla="*/ 280 h 303"/>
                <a:gd name="T56" fmla="*/ 274 w 401"/>
                <a:gd name="T57" fmla="*/ 256 h 303"/>
                <a:gd name="T58" fmla="*/ 325 w 401"/>
                <a:gd name="T59" fmla="*/ 225 h 303"/>
                <a:gd name="T60" fmla="*/ 368 w 401"/>
                <a:gd name="T61" fmla="*/ 191 h 303"/>
                <a:gd name="T62" fmla="*/ 394 w 401"/>
                <a:gd name="T63" fmla="*/ 159 h 303"/>
                <a:gd name="T64" fmla="*/ 401 w 401"/>
                <a:gd name="T65" fmla="*/ 131 h 30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01"/>
                <a:gd name="T100" fmla="*/ 0 h 303"/>
                <a:gd name="T101" fmla="*/ 401 w 401"/>
                <a:gd name="T102" fmla="*/ 303 h 30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01" h="303">
                  <a:moveTo>
                    <a:pt x="401" y="131"/>
                  </a:moveTo>
                  <a:lnTo>
                    <a:pt x="380" y="104"/>
                  </a:lnTo>
                  <a:lnTo>
                    <a:pt x="359" y="81"/>
                  </a:lnTo>
                  <a:lnTo>
                    <a:pt x="335" y="60"/>
                  </a:lnTo>
                  <a:lnTo>
                    <a:pt x="311" y="43"/>
                  </a:lnTo>
                  <a:lnTo>
                    <a:pt x="284" y="29"/>
                  </a:lnTo>
                  <a:lnTo>
                    <a:pt x="255" y="18"/>
                  </a:lnTo>
                  <a:lnTo>
                    <a:pt x="226" y="7"/>
                  </a:lnTo>
                  <a:lnTo>
                    <a:pt x="196" y="0"/>
                  </a:lnTo>
                  <a:lnTo>
                    <a:pt x="171" y="15"/>
                  </a:lnTo>
                  <a:lnTo>
                    <a:pt x="147" y="30"/>
                  </a:lnTo>
                  <a:lnTo>
                    <a:pt x="122" y="45"/>
                  </a:lnTo>
                  <a:lnTo>
                    <a:pt x="98" y="61"/>
                  </a:lnTo>
                  <a:lnTo>
                    <a:pt x="73" y="76"/>
                  </a:lnTo>
                  <a:lnTo>
                    <a:pt x="49" y="92"/>
                  </a:lnTo>
                  <a:lnTo>
                    <a:pt x="24" y="107"/>
                  </a:lnTo>
                  <a:lnTo>
                    <a:pt x="0" y="123"/>
                  </a:lnTo>
                  <a:lnTo>
                    <a:pt x="8" y="143"/>
                  </a:lnTo>
                  <a:lnTo>
                    <a:pt x="18" y="166"/>
                  </a:lnTo>
                  <a:lnTo>
                    <a:pt x="26" y="186"/>
                  </a:lnTo>
                  <a:lnTo>
                    <a:pt x="35" y="209"/>
                  </a:lnTo>
                  <a:lnTo>
                    <a:pt x="43" y="230"/>
                  </a:lnTo>
                  <a:lnTo>
                    <a:pt x="53" y="253"/>
                  </a:lnTo>
                  <a:lnTo>
                    <a:pt x="61" y="275"/>
                  </a:lnTo>
                  <a:lnTo>
                    <a:pt x="70" y="298"/>
                  </a:lnTo>
                  <a:lnTo>
                    <a:pt x="109" y="303"/>
                  </a:lnTo>
                  <a:lnTo>
                    <a:pt x="160" y="298"/>
                  </a:lnTo>
                  <a:lnTo>
                    <a:pt x="216" y="280"/>
                  </a:lnTo>
                  <a:lnTo>
                    <a:pt x="274" y="256"/>
                  </a:lnTo>
                  <a:lnTo>
                    <a:pt x="325" y="225"/>
                  </a:lnTo>
                  <a:lnTo>
                    <a:pt x="368" y="191"/>
                  </a:lnTo>
                  <a:lnTo>
                    <a:pt x="394" y="159"/>
                  </a:lnTo>
                  <a:lnTo>
                    <a:pt x="401" y="131"/>
                  </a:lnTo>
                  <a:close/>
                </a:path>
              </a:pathLst>
            </a:custGeom>
            <a:solidFill>
              <a:srgbClr val="F2C2A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70" name="Freeform 26"/>
            <p:cNvSpPr>
              <a:spLocks/>
            </p:cNvSpPr>
            <p:nvPr/>
          </p:nvSpPr>
          <p:spPr bwMode="auto">
            <a:xfrm>
              <a:off x="4502" y="2908"/>
              <a:ext cx="158" cy="151"/>
            </a:xfrm>
            <a:custGeom>
              <a:avLst/>
              <a:gdLst>
                <a:gd name="T0" fmla="*/ 316 w 316"/>
                <a:gd name="T1" fmla="*/ 98 h 303"/>
                <a:gd name="T2" fmla="*/ 246 w 316"/>
                <a:gd name="T3" fmla="*/ 38 h 303"/>
                <a:gd name="T4" fmla="*/ 188 w 316"/>
                <a:gd name="T5" fmla="*/ 8 h 303"/>
                <a:gd name="T6" fmla="*/ 140 w 316"/>
                <a:gd name="T7" fmla="*/ 0 h 303"/>
                <a:gd name="T8" fmla="*/ 102 w 316"/>
                <a:gd name="T9" fmla="*/ 8 h 303"/>
                <a:gd name="T10" fmla="*/ 69 w 316"/>
                <a:gd name="T11" fmla="*/ 27 h 303"/>
                <a:gd name="T12" fmla="*/ 43 w 316"/>
                <a:gd name="T13" fmla="*/ 50 h 303"/>
                <a:gd name="T14" fmla="*/ 20 w 316"/>
                <a:gd name="T15" fmla="*/ 71 h 303"/>
                <a:gd name="T16" fmla="*/ 0 w 316"/>
                <a:gd name="T17" fmla="*/ 88 h 303"/>
                <a:gd name="T18" fmla="*/ 5 w 316"/>
                <a:gd name="T19" fmla="*/ 116 h 303"/>
                <a:gd name="T20" fmla="*/ 7 w 316"/>
                <a:gd name="T21" fmla="*/ 141 h 303"/>
                <a:gd name="T22" fmla="*/ 7 w 316"/>
                <a:gd name="T23" fmla="*/ 164 h 303"/>
                <a:gd name="T24" fmla="*/ 7 w 316"/>
                <a:gd name="T25" fmla="*/ 188 h 303"/>
                <a:gd name="T26" fmla="*/ 4 w 316"/>
                <a:gd name="T27" fmla="*/ 211 h 303"/>
                <a:gd name="T28" fmla="*/ 4 w 316"/>
                <a:gd name="T29" fmla="*/ 236 h 303"/>
                <a:gd name="T30" fmla="*/ 7 w 316"/>
                <a:gd name="T31" fmla="*/ 261 h 303"/>
                <a:gd name="T32" fmla="*/ 14 w 316"/>
                <a:gd name="T33" fmla="*/ 291 h 303"/>
                <a:gd name="T34" fmla="*/ 46 w 316"/>
                <a:gd name="T35" fmla="*/ 303 h 303"/>
                <a:gd name="T36" fmla="*/ 90 w 316"/>
                <a:gd name="T37" fmla="*/ 299 h 303"/>
                <a:gd name="T38" fmla="*/ 143 w 316"/>
                <a:gd name="T39" fmla="*/ 281 h 303"/>
                <a:gd name="T40" fmla="*/ 196 w 316"/>
                <a:gd name="T41" fmla="*/ 253 h 303"/>
                <a:gd name="T42" fmla="*/ 245 w 316"/>
                <a:gd name="T43" fmla="*/ 217 h 303"/>
                <a:gd name="T44" fmla="*/ 285 w 316"/>
                <a:gd name="T45" fmla="*/ 178 h 303"/>
                <a:gd name="T46" fmla="*/ 310 w 316"/>
                <a:gd name="T47" fmla="*/ 136 h 303"/>
                <a:gd name="T48" fmla="*/ 316 w 316"/>
                <a:gd name="T49" fmla="*/ 98 h 30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16"/>
                <a:gd name="T76" fmla="*/ 0 h 303"/>
                <a:gd name="T77" fmla="*/ 316 w 316"/>
                <a:gd name="T78" fmla="*/ 303 h 30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16" h="303">
                  <a:moveTo>
                    <a:pt x="316" y="98"/>
                  </a:moveTo>
                  <a:lnTo>
                    <a:pt x="246" y="38"/>
                  </a:lnTo>
                  <a:lnTo>
                    <a:pt x="188" y="8"/>
                  </a:lnTo>
                  <a:lnTo>
                    <a:pt x="140" y="0"/>
                  </a:lnTo>
                  <a:lnTo>
                    <a:pt x="102" y="8"/>
                  </a:lnTo>
                  <a:lnTo>
                    <a:pt x="69" y="27"/>
                  </a:lnTo>
                  <a:lnTo>
                    <a:pt x="43" y="50"/>
                  </a:lnTo>
                  <a:lnTo>
                    <a:pt x="20" y="71"/>
                  </a:lnTo>
                  <a:lnTo>
                    <a:pt x="0" y="88"/>
                  </a:lnTo>
                  <a:lnTo>
                    <a:pt x="5" y="116"/>
                  </a:lnTo>
                  <a:lnTo>
                    <a:pt x="7" y="141"/>
                  </a:lnTo>
                  <a:lnTo>
                    <a:pt x="7" y="164"/>
                  </a:lnTo>
                  <a:lnTo>
                    <a:pt x="7" y="188"/>
                  </a:lnTo>
                  <a:lnTo>
                    <a:pt x="4" y="211"/>
                  </a:lnTo>
                  <a:lnTo>
                    <a:pt x="4" y="236"/>
                  </a:lnTo>
                  <a:lnTo>
                    <a:pt x="7" y="261"/>
                  </a:lnTo>
                  <a:lnTo>
                    <a:pt x="14" y="291"/>
                  </a:lnTo>
                  <a:lnTo>
                    <a:pt x="46" y="303"/>
                  </a:lnTo>
                  <a:lnTo>
                    <a:pt x="90" y="299"/>
                  </a:lnTo>
                  <a:lnTo>
                    <a:pt x="143" y="281"/>
                  </a:lnTo>
                  <a:lnTo>
                    <a:pt x="196" y="253"/>
                  </a:lnTo>
                  <a:lnTo>
                    <a:pt x="245" y="217"/>
                  </a:lnTo>
                  <a:lnTo>
                    <a:pt x="285" y="178"/>
                  </a:lnTo>
                  <a:lnTo>
                    <a:pt x="310" y="136"/>
                  </a:lnTo>
                  <a:lnTo>
                    <a:pt x="316" y="98"/>
                  </a:lnTo>
                  <a:close/>
                </a:path>
              </a:pathLst>
            </a:custGeom>
            <a:solidFill>
              <a:srgbClr val="D6A6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71" name="Freeform 27"/>
            <p:cNvSpPr>
              <a:spLocks/>
            </p:cNvSpPr>
            <p:nvPr/>
          </p:nvSpPr>
          <p:spPr bwMode="auto">
            <a:xfrm>
              <a:off x="4597" y="3211"/>
              <a:ext cx="52" cy="98"/>
            </a:xfrm>
            <a:custGeom>
              <a:avLst/>
              <a:gdLst>
                <a:gd name="T0" fmla="*/ 24 w 103"/>
                <a:gd name="T1" fmla="*/ 0 h 196"/>
                <a:gd name="T2" fmla="*/ 33 w 103"/>
                <a:gd name="T3" fmla="*/ 12 h 196"/>
                <a:gd name="T4" fmla="*/ 44 w 103"/>
                <a:gd name="T5" fmla="*/ 23 h 196"/>
                <a:gd name="T6" fmla="*/ 55 w 103"/>
                <a:gd name="T7" fmla="*/ 29 h 196"/>
                <a:gd name="T8" fmla="*/ 66 w 103"/>
                <a:gd name="T9" fmla="*/ 36 h 196"/>
                <a:gd name="T10" fmla="*/ 75 w 103"/>
                <a:gd name="T11" fmla="*/ 39 h 196"/>
                <a:gd name="T12" fmla="*/ 85 w 103"/>
                <a:gd name="T13" fmla="*/ 39 h 196"/>
                <a:gd name="T14" fmla="*/ 94 w 103"/>
                <a:gd name="T15" fmla="*/ 37 h 196"/>
                <a:gd name="T16" fmla="*/ 103 w 103"/>
                <a:gd name="T17" fmla="*/ 35 h 196"/>
                <a:gd name="T18" fmla="*/ 87 w 103"/>
                <a:gd name="T19" fmla="*/ 47 h 196"/>
                <a:gd name="T20" fmla="*/ 72 w 103"/>
                <a:gd name="T21" fmla="*/ 60 h 196"/>
                <a:gd name="T22" fmla="*/ 58 w 103"/>
                <a:gd name="T23" fmla="*/ 74 h 196"/>
                <a:gd name="T24" fmla="*/ 47 w 103"/>
                <a:gd name="T25" fmla="*/ 88 h 196"/>
                <a:gd name="T26" fmla="*/ 40 w 103"/>
                <a:gd name="T27" fmla="*/ 102 h 196"/>
                <a:gd name="T28" fmla="*/ 42 w 103"/>
                <a:gd name="T29" fmla="*/ 115 h 196"/>
                <a:gd name="T30" fmla="*/ 51 w 103"/>
                <a:gd name="T31" fmla="*/ 127 h 196"/>
                <a:gd name="T32" fmla="*/ 72 w 103"/>
                <a:gd name="T33" fmla="*/ 141 h 196"/>
                <a:gd name="T34" fmla="*/ 90 w 103"/>
                <a:gd name="T35" fmla="*/ 144 h 196"/>
                <a:gd name="T36" fmla="*/ 99 w 103"/>
                <a:gd name="T37" fmla="*/ 148 h 196"/>
                <a:gd name="T38" fmla="*/ 102 w 103"/>
                <a:gd name="T39" fmla="*/ 153 h 196"/>
                <a:gd name="T40" fmla="*/ 99 w 103"/>
                <a:gd name="T41" fmla="*/ 158 h 196"/>
                <a:gd name="T42" fmla="*/ 91 w 103"/>
                <a:gd name="T43" fmla="*/ 164 h 196"/>
                <a:gd name="T44" fmla="*/ 82 w 103"/>
                <a:gd name="T45" fmla="*/ 170 h 196"/>
                <a:gd name="T46" fmla="*/ 71 w 103"/>
                <a:gd name="T47" fmla="*/ 176 h 196"/>
                <a:gd name="T48" fmla="*/ 63 w 103"/>
                <a:gd name="T49" fmla="*/ 183 h 196"/>
                <a:gd name="T50" fmla="*/ 46 w 103"/>
                <a:gd name="T51" fmla="*/ 192 h 196"/>
                <a:gd name="T52" fmla="*/ 32 w 103"/>
                <a:gd name="T53" fmla="*/ 196 h 196"/>
                <a:gd name="T54" fmla="*/ 20 w 103"/>
                <a:gd name="T55" fmla="*/ 193 h 196"/>
                <a:gd name="T56" fmla="*/ 13 w 103"/>
                <a:gd name="T57" fmla="*/ 187 h 196"/>
                <a:gd name="T58" fmla="*/ 7 w 103"/>
                <a:gd name="T59" fmla="*/ 172 h 196"/>
                <a:gd name="T60" fmla="*/ 3 w 103"/>
                <a:gd name="T61" fmla="*/ 156 h 196"/>
                <a:gd name="T62" fmla="*/ 1 w 103"/>
                <a:gd name="T63" fmla="*/ 135 h 196"/>
                <a:gd name="T64" fmla="*/ 1 w 103"/>
                <a:gd name="T65" fmla="*/ 115 h 196"/>
                <a:gd name="T66" fmla="*/ 0 w 103"/>
                <a:gd name="T67" fmla="*/ 91 h 196"/>
                <a:gd name="T68" fmla="*/ 0 w 103"/>
                <a:gd name="T69" fmla="*/ 74 h 196"/>
                <a:gd name="T70" fmla="*/ 3 w 103"/>
                <a:gd name="T71" fmla="*/ 57 h 196"/>
                <a:gd name="T72" fmla="*/ 7 w 103"/>
                <a:gd name="T73" fmla="*/ 45 h 196"/>
                <a:gd name="T74" fmla="*/ 9 w 103"/>
                <a:gd name="T75" fmla="*/ 33 h 196"/>
                <a:gd name="T76" fmla="*/ 15 w 103"/>
                <a:gd name="T77" fmla="*/ 24 h 196"/>
                <a:gd name="T78" fmla="*/ 19 w 103"/>
                <a:gd name="T79" fmla="*/ 12 h 196"/>
                <a:gd name="T80" fmla="*/ 24 w 103"/>
                <a:gd name="T81" fmla="*/ 0 h 19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3"/>
                <a:gd name="T124" fmla="*/ 0 h 196"/>
                <a:gd name="T125" fmla="*/ 103 w 103"/>
                <a:gd name="T126" fmla="*/ 196 h 19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3" h="196">
                  <a:moveTo>
                    <a:pt x="24" y="0"/>
                  </a:moveTo>
                  <a:lnTo>
                    <a:pt x="33" y="12"/>
                  </a:lnTo>
                  <a:lnTo>
                    <a:pt x="44" y="23"/>
                  </a:lnTo>
                  <a:lnTo>
                    <a:pt x="55" y="29"/>
                  </a:lnTo>
                  <a:lnTo>
                    <a:pt x="66" y="36"/>
                  </a:lnTo>
                  <a:lnTo>
                    <a:pt x="75" y="39"/>
                  </a:lnTo>
                  <a:lnTo>
                    <a:pt x="85" y="39"/>
                  </a:lnTo>
                  <a:lnTo>
                    <a:pt x="94" y="37"/>
                  </a:lnTo>
                  <a:lnTo>
                    <a:pt x="103" y="35"/>
                  </a:lnTo>
                  <a:lnTo>
                    <a:pt x="87" y="47"/>
                  </a:lnTo>
                  <a:lnTo>
                    <a:pt x="72" y="60"/>
                  </a:lnTo>
                  <a:lnTo>
                    <a:pt x="58" y="74"/>
                  </a:lnTo>
                  <a:lnTo>
                    <a:pt x="47" y="88"/>
                  </a:lnTo>
                  <a:lnTo>
                    <a:pt x="40" y="102"/>
                  </a:lnTo>
                  <a:lnTo>
                    <a:pt x="42" y="115"/>
                  </a:lnTo>
                  <a:lnTo>
                    <a:pt x="51" y="127"/>
                  </a:lnTo>
                  <a:lnTo>
                    <a:pt x="72" y="141"/>
                  </a:lnTo>
                  <a:lnTo>
                    <a:pt x="90" y="144"/>
                  </a:lnTo>
                  <a:lnTo>
                    <a:pt x="99" y="148"/>
                  </a:lnTo>
                  <a:lnTo>
                    <a:pt x="102" y="153"/>
                  </a:lnTo>
                  <a:lnTo>
                    <a:pt x="99" y="158"/>
                  </a:lnTo>
                  <a:lnTo>
                    <a:pt x="91" y="164"/>
                  </a:lnTo>
                  <a:lnTo>
                    <a:pt x="82" y="170"/>
                  </a:lnTo>
                  <a:lnTo>
                    <a:pt x="71" y="176"/>
                  </a:lnTo>
                  <a:lnTo>
                    <a:pt x="63" y="183"/>
                  </a:lnTo>
                  <a:lnTo>
                    <a:pt x="46" y="192"/>
                  </a:lnTo>
                  <a:lnTo>
                    <a:pt x="32" y="196"/>
                  </a:lnTo>
                  <a:lnTo>
                    <a:pt x="20" y="193"/>
                  </a:lnTo>
                  <a:lnTo>
                    <a:pt x="13" y="187"/>
                  </a:lnTo>
                  <a:lnTo>
                    <a:pt x="7" y="172"/>
                  </a:lnTo>
                  <a:lnTo>
                    <a:pt x="3" y="156"/>
                  </a:lnTo>
                  <a:lnTo>
                    <a:pt x="1" y="135"/>
                  </a:lnTo>
                  <a:lnTo>
                    <a:pt x="1" y="115"/>
                  </a:lnTo>
                  <a:lnTo>
                    <a:pt x="0" y="91"/>
                  </a:lnTo>
                  <a:lnTo>
                    <a:pt x="0" y="74"/>
                  </a:lnTo>
                  <a:lnTo>
                    <a:pt x="3" y="57"/>
                  </a:lnTo>
                  <a:lnTo>
                    <a:pt x="7" y="45"/>
                  </a:lnTo>
                  <a:lnTo>
                    <a:pt x="9" y="33"/>
                  </a:lnTo>
                  <a:lnTo>
                    <a:pt x="15" y="24"/>
                  </a:lnTo>
                  <a:lnTo>
                    <a:pt x="19" y="1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CF9E8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72" name="Freeform 28"/>
            <p:cNvSpPr>
              <a:spLocks/>
            </p:cNvSpPr>
            <p:nvPr/>
          </p:nvSpPr>
          <p:spPr bwMode="auto">
            <a:xfrm>
              <a:off x="4609" y="3282"/>
              <a:ext cx="40" cy="34"/>
            </a:xfrm>
            <a:custGeom>
              <a:avLst/>
              <a:gdLst>
                <a:gd name="T0" fmla="*/ 4 w 80"/>
                <a:gd name="T1" fmla="*/ 59 h 67"/>
                <a:gd name="T2" fmla="*/ 8 w 80"/>
                <a:gd name="T3" fmla="*/ 62 h 67"/>
                <a:gd name="T4" fmla="*/ 16 w 80"/>
                <a:gd name="T5" fmla="*/ 64 h 67"/>
                <a:gd name="T6" fmla="*/ 23 w 80"/>
                <a:gd name="T7" fmla="*/ 66 h 67"/>
                <a:gd name="T8" fmla="*/ 31 w 80"/>
                <a:gd name="T9" fmla="*/ 67 h 67"/>
                <a:gd name="T10" fmla="*/ 37 w 80"/>
                <a:gd name="T11" fmla="*/ 67 h 67"/>
                <a:gd name="T12" fmla="*/ 45 w 80"/>
                <a:gd name="T13" fmla="*/ 67 h 67"/>
                <a:gd name="T14" fmla="*/ 52 w 80"/>
                <a:gd name="T15" fmla="*/ 67 h 67"/>
                <a:gd name="T16" fmla="*/ 59 w 80"/>
                <a:gd name="T17" fmla="*/ 67 h 67"/>
                <a:gd name="T18" fmla="*/ 64 w 80"/>
                <a:gd name="T19" fmla="*/ 54 h 67"/>
                <a:gd name="T20" fmla="*/ 70 w 80"/>
                <a:gd name="T21" fmla="*/ 40 h 67"/>
                <a:gd name="T22" fmla="*/ 74 w 80"/>
                <a:gd name="T23" fmla="*/ 27 h 67"/>
                <a:gd name="T24" fmla="*/ 80 w 80"/>
                <a:gd name="T25" fmla="*/ 15 h 67"/>
                <a:gd name="T26" fmla="*/ 71 w 80"/>
                <a:gd name="T27" fmla="*/ 16 h 67"/>
                <a:gd name="T28" fmla="*/ 62 w 80"/>
                <a:gd name="T29" fmla="*/ 19 h 67"/>
                <a:gd name="T30" fmla="*/ 52 w 80"/>
                <a:gd name="T31" fmla="*/ 19 h 67"/>
                <a:gd name="T32" fmla="*/ 43 w 80"/>
                <a:gd name="T33" fmla="*/ 19 h 67"/>
                <a:gd name="T34" fmla="*/ 32 w 80"/>
                <a:gd name="T35" fmla="*/ 15 h 67"/>
                <a:gd name="T36" fmla="*/ 21 w 80"/>
                <a:gd name="T37" fmla="*/ 12 h 67"/>
                <a:gd name="T38" fmla="*/ 10 w 80"/>
                <a:gd name="T39" fmla="*/ 7 h 67"/>
                <a:gd name="T40" fmla="*/ 0 w 80"/>
                <a:gd name="T41" fmla="*/ 0 h 67"/>
                <a:gd name="T42" fmla="*/ 0 w 80"/>
                <a:gd name="T43" fmla="*/ 7 h 67"/>
                <a:gd name="T44" fmla="*/ 1 w 80"/>
                <a:gd name="T45" fmla="*/ 15 h 67"/>
                <a:gd name="T46" fmla="*/ 0 w 80"/>
                <a:gd name="T47" fmla="*/ 21 h 67"/>
                <a:gd name="T48" fmla="*/ 0 w 80"/>
                <a:gd name="T49" fmla="*/ 29 h 67"/>
                <a:gd name="T50" fmla="*/ 0 w 80"/>
                <a:gd name="T51" fmla="*/ 35 h 67"/>
                <a:gd name="T52" fmla="*/ 0 w 80"/>
                <a:gd name="T53" fmla="*/ 42 h 67"/>
                <a:gd name="T54" fmla="*/ 0 w 80"/>
                <a:gd name="T55" fmla="*/ 50 h 67"/>
                <a:gd name="T56" fmla="*/ 4 w 80"/>
                <a:gd name="T57" fmla="*/ 59 h 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80"/>
                <a:gd name="T88" fmla="*/ 0 h 67"/>
                <a:gd name="T89" fmla="*/ 80 w 80"/>
                <a:gd name="T90" fmla="*/ 67 h 6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80" h="67">
                  <a:moveTo>
                    <a:pt x="4" y="59"/>
                  </a:moveTo>
                  <a:lnTo>
                    <a:pt x="8" y="62"/>
                  </a:lnTo>
                  <a:lnTo>
                    <a:pt x="16" y="64"/>
                  </a:lnTo>
                  <a:lnTo>
                    <a:pt x="23" y="66"/>
                  </a:lnTo>
                  <a:lnTo>
                    <a:pt x="31" y="67"/>
                  </a:lnTo>
                  <a:lnTo>
                    <a:pt x="37" y="67"/>
                  </a:lnTo>
                  <a:lnTo>
                    <a:pt x="45" y="67"/>
                  </a:lnTo>
                  <a:lnTo>
                    <a:pt x="52" y="67"/>
                  </a:lnTo>
                  <a:lnTo>
                    <a:pt x="59" y="67"/>
                  </a:lnTo>
                  <a:lnTo>
                    <a:pt x="64" y="54"/>
                  </a:lnTo>
                  <a:lnTo>
                    <a:pt x="70" y="40"/>
                  </a:lnTo>
                  <a:lnTo>
                    <a:pt x="74" y="27"/>
                  </a:lnTo>
                  <a:lnTo>
                    <a:pt x="80" y="15"/>
                  </a:lnTo>
                  <a:lnTo>
                    <a:pt x="71" y="16"/>
                  </a:lnTo>
                  <a:lnTo>
                    <a:pt x="62" y="19"/>
                  </a:lnTo>
                  <a:lnTo>
                    <a:pt x="52" y="19"/>
                  </a:lnTo>
                  <a:lnTo>
                    <a:pt x="43" y="19"/>
                  </a:lnTo>
                  <a:lnTo>
                    <a:pt x="32" y="15"/>
                  </a:lnTo>
                  <a:lnTo>
                    <a:pt x="21" y="12"/>
                  </a:lnTo>
                  <a:lnTo>
                    <a:pt x="10" y="7"/>
                  </a:lnTo>
                  <a:lnTo>
                    <a:pt x="0" y="0"/>
                  </a:lnTo>
                  <a:lnTo>
                    <a:pt x="0" y="7"/>
                  </a:lnTo>
                  <a:lnTo>
                    <a:pt x="1" y="15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0" y="35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4" y="59"/>
                  </a:lnTo>
                  <a:close/>
                </a:path>
              </a:pathLst>
            </a:custGeom>
            <a:solidFill>
              <a:srgbClr val="FFE6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73" name="Freeform 29"/>
            <p:cNvSpPr>
              <a:spLocks/>
            </p:cNvSpPr>
            <p:nvPr/>
          </p:nvSpPr>
          <p:spPr bwMode="auto">
            <a:xfrm>
              <a:off x="4403" y="2564"/>
              <a:ext cx="326" cy="251"/>
            </a:xfrm>
            <a:custGeom>
              <a:avLst/>
              <a:gdLst>
                <a:gd name="T0" fmla="*/ 88 w 653"/>
                <a:gd name="T1" fmla="*/ 501 h 501"/>
                <a:gd name="T2" fmla="*/ 171 w 653"/>
                <a:gd name="T3" fmla="*/ 482 h 501"/>
                <a:gd name="T4" fmla="*/ 256 w 653"/>
                <a:gd name="T5" fmla="*/ 460 h 501"/>
                <a:gd name="T6" fmla="*/ 339 w 653"/>
                <a:gd name="T7" fmla="*/ 429 h 501"/>
                <a:gd name="T8" fmla="*/ 418 w 653"/>
                <a:gd name="T9" fmla="*/ 392 h 501"/>
                <a:gd name="T10" fmla="*/ 491 w 653"/>
                <a:gd name="T11" fmla="*/ 347 h 501"/>
                <a:gd name="T12" fmla="*/ 555 w 653"/>
                <a:gd name="T13" fmla="*/ 294 h 501"/>
                <a:gd name="T14" fmla="*/ 610 w 653"/>
                <a:gd name="T15" fmla="*/ 231 h 501"/>
                <a:gd name="T16" fmla="*/ 653 w 653"/>
                <a:gd name="T17" fmla="*/ 160 h 501"/>
                <a:gd name="T18" fmla="*/ 625 w 653"/>
                <a:gd name="T19" fmla="*/ 126 h 501"/>
                <a:gd name="T20" fmla="*/ 602 w 653"/>
                <a:gd name="T21" fmla="*/ 105 h 501"/>
                <a:gd name="T22" fmla="*/ 582 w 653"/>
                <a:gd name="T23" fmla="*/ 88 h 501"/>
                <a:gd name="T24" fmla="*/ 566 w 653"/>
                <a:gd name="T25" fmla="*/ 78 h 501"/>
                <a:gd name="T26" fmla="*/ 547 w 653"/>
                <a:gd name="T27" fmla="*/ 67 h 501"/>
                <a:gd name="T28" fmla="*/ 528 w 653"/>
                <a:gd name="T29" fmla="*/ 52 h 501"/>
                <a:gd name="T30" fmla="*/ 505 w 653"/>
                <a:gd name="T31" fmla="*/ 31 h 501"/>
                <a:gd name="T32" fmla="*/ 480 w 653"/>
                <a:gd name="T33" fmla="*/ 0 h 501"/>
                <a:gd name="T34" fmla="*/ 409 w 653"/>
                <a:gd name="T35" fmla="*/ 6 h 501"/>
                <a:gd name="T36" fmla="*/ 337 w 653"/>
                <a:gd name="T37" fmla="*/ 21 h 501"/>
                <a:gd name="T38" fmla="*/ 268 w 653"/>
                <a:gd name="T39" fmla="*/ 43 h 501"/>
                <a:gd name="T40" fmla="*/ 203 w 653"/>
                <a:gd name="T41" fmla="*/ 72 h 501"/>
                <a:gd name="T42" fmla="*/ 140 w 653"/>
                <a:gd name="T43" fmla="*/ 107 h 501"/>
                <a:gd name="T44" fmla="*/ 86 w 653"/>
                <a:gd name="T45" fmla="*/ 149 h 501"/>
                <a:gd name="T46" fmla="*/ 38 w 653"/>
                <a:gd name="T47" fmla="*/ 197 h 501"/>
                <a:gd name="T48" fmla="*/ 3 w 653"/>
                <a:gd name="T49" fmla="*/ 255 h 501"/>
                <a:gd name="T50" fmla="*/ 0 w 653"/>
                <a:gd name="T51" fmla="*/ 291 h 501"/>
                <a:gd name="T52" fmla="*/ 2 w 653"/>
                <a:gd name="T53" fmla="*/ 322 h 501"/>
                <a:gd name="T54" fmla="*/ 4 w 653"/>
                <a:gd name="T55" fmla="*/ 347 h 501"/>
                <a:gd name="T56" fmla="*/ 12 w 653"/>
                <a:gd name="T57" fmla="*/ 369 h 501"/>
                <a:gd name="T58" fmla="*/ 23 w 653"/>
                <a:gd name="T59" fmla="*/ 392 h 501"/>
                <a:gd name="T60" fmla="*/ 39 w 653"/>
                <a:gd name="T61" fmla="*/ 421 h 501"/>
                <a:gd name="T62" fmla="*/ 59 w 653"/>
                <a:gd name="T63" fmla="*/ 456 h 501"/>
                <a:gd name="T64" fmla="*/ 88 w 653"/>
                <a:gd name="T65" fmla="*/ 501 h 50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53"/>
                <a:gd name="T100" fmla="*/ 0 h 501"/>
                <a:gd name="T101" fmla="*/ 653 w 653"/>
                <a:gd name="T102" fmla="*/ 501 h 50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53" h="501">
                  <a:moveTo>
                    <a:pt x="88" y="501"/>
                  </a:moveTo>
                  <a:lnTo>
                    <a:pt x="171" y="482"/>
                  </a:lnTo>
                  <a:lnTo>
                    <a:pt x="256" y="460"/>
                  </a:lnTo>
                  <a:lnTo>
                    <a:pt x="339" y="429"/>
                  </a:lnTo>
                  <a:lnTo>
                    <a:pt x="418" y="392"/>
                  </a:lnTo>
                  <a:lnTo>
                    <a:pt x="491" y="347"/>
                  </a:lnTo>
                  <a:lnTo>
                    <a:pt x="555" y="294"/>
                  </a:lnTo>
                  <a:lnTo>
                    <a:pt x="610" y="231"/>
                  </a:lnTo>
                  <a:lnTo>
                    <a:pt x="653" y="160"/>
                  </a:lnTo>
                  <a:lnTo>
                    <a:pt x="625" y="126"/>
                  </a:lnTo>
                  <a:lnTo>
                    <a:pt x="602" y="105"/>
                  </a:lnTo>
                  <a:lnTo>
                    <a:pt x="582" y="88"/>
                  </a:lnTo>
                  <a:lnTo>
                    <a:pt x="566" y="78"/>
                  </a:lnTo>
                  <a:lnTo>
                    <a:pt x="547" y="67"/>
                  </a:lnTo>
                  <a:lnTo>
                    <a:pt x="528" y="52"/>
                  </a:lnTo>
                  <a:lnTo>
                    <a:pt x="505" y="31"/>
                  </a:lnTo>
                  <a:lnTo>
                    <a:pt x="480" y="0"/>
                  </a:lnTo>
                  <a:lnTo>
                    <a:pt x="409" y="6"/>
                  </a:lnTo>
                  <a:lnTo>
                    <a:pt x="337" y="21"/>
                  </a:lnTo>
                  <a:lnTo>
                    <a:pt x="268" y="43"/>
                  </a:lnTo>
                  <a:lnTo>
                    <a:pt x="203" y="72"/>
                  </a:lnTo>
                  <a:lnTo>
                    <a:pt x="140" y="107"/>
                  </a:lnTo>
                  <a:lnTo>
                    <a:pt x="86" y="149"/>
                  </a:lnTo>
                  <a:lnTo>
                    <a:pt x="38" y="197"/>
                  </a:lnTo>
                  <a:lnTo>
                    <a:pt x="3" y="255"/>
                  </a:lnTo>
                  <a:lnTo>
                    <a:pt x="0" y="291"/>
                  </a:lnTo>
                  <a:lnTo>
                    <a:pt x="2" y="322"/>
                  </a:lnTo>
                  <a:lnTo>
                    <a:pt x="4" y="347"/>
                  </a:lnTo>
                  <a:lnTo>
                    <a:pt x="12" y="369"/>
                  </a:lnTo>
                  <a:lnTo>
                    <a:pt x="23" y="392"/>
                  </a:lnTo>
                  <a:lnTo>
                    <a:pt x="39" y="421"/>
                  </a:lnTo>
                  <a:lnTo>
                    <a:pt x="59" y="456"/>
                  </a:lnTo>
                  <a:lnTo>
                    <a:pt x="88" y="501"/>
                  </a:lnTo>
                  <a:close/>
                </a:path>
              </a:pathLst>
            </a:custGeom>
            <a:solidFill>
              <a:srgbClr val="75B5B5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74" name="Freeform 30"/>
            <p:cNvSpPr>
              <a:spLocks/>
            </p:cNvSpPr>
            <p:nvPr/>
          </p:nvSpPr>
          <p:spPr bwMode="auto">
            <a:xfrm>
              <a:off x="4388" y="2372"/>
              <a:ext cx="321" cy="543"/>
            </a:xfrm>
            <a:custGeom>
              <a:avLst/>
              <a:gdLst>
                <a:gd name="T0" fmla="*/ 178 w 642"/>
                <a:gd name="T1" fmla="*/ 0 h 1087"/>
                <a:gd name="T2" fmla="*/ 246 w 642"/>
                <a:gd name="T3" fmla="*/ 108 h 1087"/>
                <a:gd name="T4" fmla="*/ 315 w 642"/>
                <a:gd name="T5" fmla="*/ 224 h 1087"/>
                <a:gd name="T6" fmla="*/ 383 w 642"/>
                <a:gd name="T7" fmla="*/ 345 h 1087"/>
                <a:gd name="T8" fmla="*/ 448 w 642"/>
                <a:gd name="T9" fmla="*/ 471 h 1087"/>
                <a:gd name="T10" fmla="*/ 508 w 642"/>
                <a:gd name="T11" fmla="*/ 599 h 1087"/>
                <a:gd name="T12" fmla="*/ 563 w 642"/>
                <a:gd name="T13" fmla="*/ 729 h 1087"/>
                <a:gd name="T14" fmla="*/ 607 w 642"/>
                <a:gd name="T15" fmla="*/ 858 h 1087"/>
                <a:gd name="T16" fmla="*/ 642 w 642"/>
                <a:gd name="T17" fmla="*/ 989 h 1087"/>
                <a:gd name="T18" fmla="*/ 596 w 642"/>
                <a:gd name="T19" fmla="*/ 998 h 1087"/>
                <a:gd name="T20" fmla="*/ 549 w 642"/>
                <a:gd name="T21" fmla="*/ 1010 h 1087"/>
                <a:gd name="T22" fmla="*/ 498 w 642"/>
                <a:gd name="T23" fmla="*/ 1022 h 1087"/>
                <a:gd name="T24" fmla="*/ 448 w 642"/>
                <a:gd name="T25" fmla="*/ 1037 h 1087"/>
                <a:gd name="T26" fmla="*/ 396 w 642"/>
                <a:gd name="T27" fmla="*/ 1051 h 1087"/>
                <a:gd name="T28" fmla="*/ 345 w 642"/>
                <a:gd name="T29" fmla="*/ 1064 h 1087"/>
                <a:gd name="T30" fmla="*/ 298 w 642"/>
                <a:gd name="T31" fmla="*/ 1075 h 1087"/>
                <a:gd name="T32" fmla="*/ 255 w 642"/>
                <a:gd name="T33" fmla="*/ 1087 h 1087"/>
                <a:gd name="T34" fmla="*/ 223 w 642"/>
                <a:gd name="T35" fmla="*/ 987 h 1087"/>
                <a:gd name="T36" fmla="*/ 190 w 642"/>
                <a:gd name="T37" fmla="*/ 889 h 1087"/>
                <a:gd name="T38" fmla="*/ 158 w 642"/>
                <a:gd name="T39" fmla="*/ 790 h 1087"/>
                <a:gd name="T40" fmla="*/ 127 w 642"/>
                <a:gd name="T41" fmla="*/ 693 h 1087"/>
                <a:gd name="T42" fmla="*/ 95 w 642"/>
                <a:gd name="T43" fmla="*/ 593 h 1087"/>
                <a:gd name="T44" fmla="*/ 63 w 642"/>
                <a:gd name="T45" fmla="*/ 495 h 1087"/>
                <a:gd name="T46" fmla="*/ 31 w 642"/>
                <a:gd name="T47" fmla="*/ 397 h 1087"/>
                <a:gd name="T48" fmla="*/ 0 w 642"/>
                <a:gd name="T49" fmla="*/ 299 h 1087"/>
                <a:gd name="T50" fmla="*/ 23 w 642"/>
                <a:gd name="T51" fmla="*/ 268 h 1087"/>
                <a:gd name="T52" fmla="*/ 45 w 642"/>
                <a:gd name="T53" fmla="*/ 232 h 1087"/>
                <a:gd name="T54" fmla="*/ 67 w 642"/>
                <a:gd name="T55" fmla="*/ 190 h 1087"/>
                <a:gd name="T56" fmla="*/ 88 w 642"/>
                <a:gd name="T57" fmla="*/ 148 h 1087"/>
                <a:gd name="T58" fmla="*/ 109 w 642"/>
                <a:gd name="T59" fmla="*/ 104 h 1087"/>
                <a:gd name="T60" fmla="*/ 130 w 642"/>
                <a:gd name="T61" fmla="*/ 64 h 1087"/>
                <a:gd name="T62" fmla="*/ 153 w 642"/>
                <a:gd name="T63" fmla="*/ 27 h 1087"/>
                <a:gd name="T64" fmla="*/ 178 w 642"/>
                <a:gd name="T65" fmla="*/ 0 h 10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42"/>
                <a:gd name="T100" fmla="*/ 0 h 1087"/>
                <a:gd name="T101" fmla="*/ 642 w 642"/>
                <a:gd name="T102" fmla="*/ 1087 h 10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42" h="1087">
                  <a:moveTo>
                    <a:pt x="178" y="0"/>
                  </a:moveTo>
                  <a:lnTo>
                    <a:pt x="246" y="108"/>
                  </a:lnTo>
                  <a:lnTo>
                    <a:pt x="315" y="224"/>
                  </a:lnTo>
                  <a:lnTo>
                    <a:pt x="383" y="345"/>
                  </a:lnTo>
                  <a:lnTo>
                    <a:pt x="448" y="471"/>
                  </a:lnTo>
                  <a:lnTo>
                    <a:pt x="508" y="599"/>
                  </a:lnTo>
                  <a:lnTo>
                    <a:pt x="563" y="729"/>
                  </a:lnTo>
                  <a:lnTo>
                    <a:pt x="607" y="858"/>
                  </a:lnTo>
                  <a:lnTo>
                    <a:pt x="642" y="989"/>
                  </a:lnTo>
                  <a:lnTo>
                    <a:pt x="596" y="998"/>
                  </a:lnTo>
                  <a:lnTo>
                    <a:pt x="549" y="1010"/>
                  </a:lnTo>
                  <a:lnTo>
                    <a:pt x="498" y="1022"/>
                  </a:lnTo>
                  <a:lnTo>
                    <a:pt x="448" y="1037"/>
                  </a:lnTo>
                  <a:lnTo>
                    <a:pt x="396" y="1051"/>
                  </a:lnTo>
                  <a:lnTo>
                    <a:pt x="345" y="1064"/>
                  </a:lnTo>
                  <a:lnTo>
                    <a:pt x="298" y="1075"/>
                  </a:lnTo>
                  <a:lnTo>
                    <a:pt x="255" y="1087"/>
                  </a:lnTo>
                  <a:lnTo>
                    <a:pt x="223" y="987"/>
                  </a:lnTo>
                  <a:lnTo>
                    <a:pt x="190" y="889"/>
                  </a:lnTo>
                  <a:lnTo>
                    <a:pt x="158" y="790"/>
                  </a:lnTo>
                  <a:lnTo>
                    <a:pt x="127" y="693"/>
                  </a:lnTo>
                  <a:lnTo>
                    <a:pt x="95" y="593"/>
                  </a:lnTo>
                  <a:lnTo>
                    <a:pt x="63" y="495"/>
                  </a:lnTo>
                  <a:lnTo>
                    <a:pt x="31" y="397"/>
                  </a:lnTo>
                  <a:lnTo>
                    <a:pt x="0" y="299"/>
                  </a:lnTo>
                  <a:lnTo>
                    <a:pt x="23" y="268"/>
                  </a:lnTo>
                  <a:lnTo>
                    <a:pt x="45" y="232"/>
                  </a:lnTo>
                  <a:lnTo>
                    <a:pt x="67" y="190"/>
                  </a:lnTo>
                  <a:lnTo>
                    <a:pt x="88" y="148"/>
                  </a:lnTo>
                  <a:lnTo>
                    <a:pt x="109" y="104"/>
                  </a:lnTo>
                  <a:lnTo>
                    <a:pt x="130" y="64"/>
                  </a:lnTo>
                  <a:lnTo>
                    <a:pt x="153" y="27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F2C2A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75" name="Freeform 31"/>
            <p:cNvSpPr>
              <a:spLocks/>
            </p:cNvSpPr>
            <p:nvPr/>
          </p:nvSpPr>
          <p:spPr bwMode="auto">
            <a:xfrm>
              <a:off x="4388" y="2350"/>
              <a:ext cx="279" cy="328"/>
            </a:xfrm>
            <a:custGeom>
              <a:avLst/>
              <a:gdLst>
                <a:gd name="T0" fmla="*/ 156 w 557"/>
                <a:gd name="T1" fmla="*/ 0 h 656"/>
                <a:gd name="T2" fmla="*/ 215 w 557"/>
                <a:gd name="T3" fmla="*/ 65 h 656"/>
                <a:gd name="T4" fmla="*/ 274 w 557"/>
                <a:gd name="T5" fmla="*/ 135 h 656"/>
                <a:gd name="T6" fmla="*/ 333 w 557"/>
                <a:gd name="T7" fmla="*/ 207 h 656"/>
                <a:gd name="T8" fmla="*/ 389 w 557"/>
                <a:gd name="T9" fmla="*/ 284 h 656"/>
                <a:gd name="T10" fmla="*/ 440 w 557"/>
                <a:gd name="T11" fmla="*/ 360 h 656"/>
                <a:gd name="T12" fmla="*/ 487 w 557"/>
                <a:gd name="T13" fmla="*/ 440 h 656"/>
                <a:gd name="T14" fmla="*/ 526 w 557"/>
                <a:gd name="T15" fmla="*/ 518 h 656"/>
                <a:gd name="T16" fmla="*/ 557 w 557"/>
                <a:gd name="T17" fmla="*/ 597 h 656"/>
                <a:gd name="T18" fmla="*/ 518 w 557"/>
                <a:gd name="T19" fmla="*/ 602 h 656"/>
                <a:gd name="T20" fmla="*/ 477 w 557"/>
                <a:gd name="T21" fmla="*/ 609 h 656"/>
                <a:gd name="T22" fmla="*/ 432 w 557"/>
                <a:gd name="T23" fmla="*/ 617 h 656"/>
                <a:gd name="T24" fmla="*/ 389 w 557"/>
                <a:gd name="T25" fmla="*/ 627 h 656"/>
                <a:gd name="T26" fmla="*/ 344 w 557"/>
                <a:gd name="T27" fmla="*/ 635 h 656"/>
                <a:gd name="T28" fmla="*/ 301 w 557"/>
                <a:gd name="T29" fmla="*/ 643 h 656"/>
                <a:gd name="T30" fmla="*/ 259 w 557"/>
                <a:gd name="T31" fmla="*/ 650 h 656"/>
                <a:gd name="T32" fmla="*/ 223 w 557"/>
                <a:gd name="T33" fmla="*/ 656 h 656"/>
                <a:gd name="T34" fmla="*/ 194 w 557"/>
                <a:gd name="T35" fmla="*/ 596 h 656"/>
                <a:gd name="T36" fmla="*/ 166 w 557"/>
                <a:gd name="T37" fmla="*/ 537 h 656"/>
                <a:gd name="T38" fmla="*/ 138 w 557"/>
                <a:gd name="T39" fmla="*/ 477 h 656"/>
                <a:gd name="T40" fmla="*/ 110 w 557"/>
                <a:gd name="T41" fmla="*/ 418 h 656"/>
                <a:gd name="T42" fmla="*/ 82 w 557"/>
                <a:gd name="T43" fmla="*/ 358 h 656"/>
                <a:gd name="T44" fmla="*/ 53 w 557"/>
                <a:gd name="T45" fmla="*/ 299 h 656"/>
                <a:gd name="T46" fmla="*/ 27 w 557"/>
                <a:gd name="T47" fmla="*/ 239 h 656"/>
                <a:gd name="T48" fmla="*/ 0 w 557"/>
                <a:gd name="T49" fmla="*/ 182 h 656"/>
                <a:gd name="T50" fmla="*/ 20 w 557"/>
                <a:gd name="T51" fmla="*/ 163 h 656"/>
                <a:gd name="T52" fmla="*/ 40 w 557"/>
                <a:gd name="T53" fmla="*/ 141 h 656"/>
                <a:gd name="T54" fmla="*/ 59 w 557"/>
                <a:gd name="T55" fmla="*/ 116 h 656"/>
                <a:gd name="T56" fmla="*/ 78 w 557"/>
                <a:gd name="T57" fmla="*/ 90 h 656"/>
                <a:gd name="T58" fmla="*/ 95 w 557"/>
                <a:gd name="T59" fmla="*/ 63 h 656"/>
                <a:gd name="T60" fmla="*/ 114 w 557"/>
                <a:gd name="T61" fmla="*/ 39 h 656"/>
                <a:gd name="T62" fmla="*/ 134 w 557"/>
                <a:gd name="T63" fmla="*/ 16 h 656"/>
                <a:gd name="T64" fmla="*/ 156 w 557"/>
                <a:gd name="T65" fmla="*/ 0 h 6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57"/>
                <a:gd name="T100" fmla="*/ 0 h 656"/>
                <a:gd name="T101" fmla="*/ 557 w 557"/>
                <a:gd name="T102" fmla="*/ 656 h 6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57" h="656">
                  <a:moveTo>
                    <a:pt x="156" y="0"/>
                  </a:moveTo>
                  <a:lnTo>
                    <a:pt x="215" y="65"/>
                  </a:lnTo>
                  <a:lnTo>
                    <a:pt x="274" y="135"/>
                  </a:lnTo>
                  <a:lnTo>
                    <a:pt x="333" y="207"/>
                  </a:lnTo>
                  <a:lnTo>
                    <a:pt x="389" y="284"/>
                  </a:lnTo>
                  <a:lnTo>
                    <a:pt x="440" y="360"/>
                  </a:lnTo>
                  <a:lnTo>
                    <a:pt x="487" y="440"/>
                  </a:lnTo>
                  <a:lnTo>
                    <a:pt x="526" y="518"/>
                  </a:lnTo>
                  <a:lnTo>
                    <a:pt x="557" y="597"/>
                  </a:lnTo>
                  <a:lnTo>
                    <a:pt x="518" y="602"/>
                  </a:lnTo>
                  <a:lnTo>
                    <a:pt x="477" y="609"/>
                  </a:lnTo>
                  <a:lnTo>
                    <a:pt x="432" y="617"/>
                  </a:lnTo>
                  <a:lnTo>
                    <a:pt x="389" y="627"/>
                  </a:lnTo>
                  <a:lnTo>
                    <a:pt x="344" y="635"/>
                  </a:lnTo>
                  <a:lnTo>
                    <a:pt x="301" y="643"/>
                  </a:lnTo>
                  <a:lnTo>
                    <a:pt x="259" y="650"/>
                  </a:lnTo>
                  <a:lnTo>
                    <a:pt x="223" y="656"/>
                  </a:lnTo>
                  <a:lnTo>
                    <a:pt x="194" y="596"/>
                  </a:lnTo>
                  <a:lnTo>
                    <a:pt x="166" y="537"/>
                  </a:lnTo>
                  <a:lnTo>
                    <a:pt x="138" y="477"/>
                  </a:lnTo>
                  <a:lnTo>
                    <a:pt x="110" y="418"/>
                  </a:lnTo>
                  <a:lnTo>
                    <a:pt x="82" y="358"/>
                  </a:lnTo>
                  <a:lnTo>
                    <a:pt x="53" y="299"/>
                  </a:lnTo>
                  <a:lnTo>
                    <a:pt x="27" y="239"/>
                  </a:lnTo>
                  <a:lnTo>
                    <a:pt x="0" y="182"/>
                  </a:lnTo>
                  <a:lnTo>
                    <a:pt x="20" y="163"/>
                  </a:lnTo>
                  <a:lnTo>
                    <a:pt x="40" y="141"/>
                  </a:lnTo>
                  <a:lnTo>
                    <a:pt x="59" y="116"/>
                  </a:lnTo>
                  <a:lnTo>
                    <a:pt x="78" y="90"/>
                  </a:lnTo>
                  <a:lnTo>
                    <a:pt x="95" y="63"/>
                  </a:lnTo>
                  <a:lnTo>
                    <a:pt x="114" y="39"/>
                  </a:lnTo>
                  <a:lnTo>
                    <a:pt x="134" y="16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A1B8E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76" name="Freeform 32"/>
            <p:cNvSpPr>
              <a:spLocks/>
            </p:cNvSpPr>
            <p:nvPr/>
          </p:nvSpPr>
          <p:spPr bwMode="auto">
            <a:xfrm>
              <a:off x="4388" y="2350"/>
              <a:ext cx="223" cy="328"/>
            </a:xfrm>
            <a:custGeom>
              <a:avLst/>
              <a:gdLst>
                <a:gd name="T0" fmla="*/ 125 w 446"/>
                <a:gd name="T1" fmla="*/ 0 h 656"/>
                <a:gd name="T2" fmla="*/ 172 w 446"/>
                <a:gd name="T3" fmla="*/ 65 h 656"/>
                <a:gd name="T4" fmla="*/ 219 w 446"/>
                <a:gd name="T5" fmla="*/ 135 h 656"/>
                <a:gd name="T6" fmla="*/ 266 w 446"/>
                <a:gd name="T7" fmla="*/ 207 h 656"/>
                <a:gd name="T8" fmla="*/ 311 w 446"/>
                <a:gd name="T9" fmla="*/ 284 h 656"/>
                <a:gd name="T10" fmla="*/ 352 w 446"/>
                <a:gd name="T11" fmla="*/ 360 h 656"/>
                <a:gd name="T12" fmla="*/ 389 w 446"/>
                <a:gd name="T13" fmla="*/ 440 h 656"/>
                <a:gd name="T14" fmla="*/ 420 w 446"/>
                <a:gd name="T15" fmla="*/ 518 h 656"/>
                <a:gd name="T16" fmla="*/ 446 w 446"/>
                <a:gd name="T17" fmla="*/ 597 h 656"/>
                <a:gd name="T18" fmla="*/ 414 w 446"/>
                <a:gd name="T19" fmla="*/ 602 h 656"/>
                <a:gd name="T20" fmla="*/ 381 w 446"/>
                <a:gd name="T21" fmla="*/ 609 h 656"/>
                <a:gd name="T22" fmla="*/ 346 w 446"/>
                <a:gd name="T23" fmla="*/ 617 h 656"/>
                <a:gd name="T24" fmla="*/ 311 w 446"/>
                <a:gd name="T25" fmla="*/ 627 h 656"/>
                <a:gd name="T26" fmla="*/ 275 w 446"/>
                <a:gd name="T27" fmla="*/ 635 h 656"/>
                <a:gd name="T28" fmla="*/ 240 w 446"/>
                <a:gd name="T29" fmla="*/ 643 h 656"/>
                <a:gd name="T30" fmla="*/ 207 w 446"/>
                <a:gd name="T31" fmla="*/ 650 h 656"/>
                <a:gd name="T32" fmla="*/ 177 w 446"/>
                <a:gd name="T33" fmla="*/ 656 h 656"/>
                <a:gd name="T34" fmla="*/ 154 w 446"/>
                <a:gd name="T35" fmla="*/ 596 h 656"/>
                <a:gd name="T36" fmla="*/ 133 w 446"/>
                <a:gd name="T37" fmla="*/ 537 h 656"/>
                <a:gd name="T38" fmla="*/ 110 w 446"/>
                <a:gd name="T39" fmla="*/ 477 h 656"/>
                <a:gd name="T40" fmla="*/ 88 w 446"/>
                <a:gd name="T41" fmla="*/ 418 h 656"/>
                <a:gd name="T42" fmla="*/ 66 w 446"/>
                <a:gd name="T43" fmla="*/ 358 h 656"/>
                <a:gd name="T44" fmla="*/ 44 w 446"/>
                <a:gd name="T45" fmla="*/ 299 h 656"/>
                <a:gd name="T46" fmla="*/ 21 w 446"/>
                <a:gd name="T47" fmla="*/ 239 h 656"/>
                <a:gd name="T48" fmla="*/ 0 w 446"/>
                <a:gd name="T49" fmla="*/ 182 h 656"/>
                <a:gd name="T50" fmla="*/ 14 w 446"/>
                <a:gd name="T51" fmla="*/ 163 h 656"/>
                <a:gd name="T52" fmla="*/ 31 w 446"/>
                <a:gd name="T53" fmla="*/ 141 h 656"/>
                <a:gd name="T54" fmla="*/ 45 w 446"/>
                <a:gd name="T55" fmla="*/ 116 h 656"/>
                <a:gd name="T56" fmla="*/ 60 w 446"/>
                <a:gd name="T57" fmla="*/ 90 h 656"/>
                <a:gd name="T58" fmla="*/ 75 w 446"/>
                <a:gd name="T59" fmla="*/ 63 h 656"/>
                <a:gd name="T60" fmla="*/ 90 w 446"/>
                <a:gd name="T61" fmla="*/ 39 h 656"/>
                <a:gd name="T62" fmla="*/ 106 w 446"/>
                <a:gd name="T63" fmla="*/ 16 h 656"/>
                <a:gd name="T64" fmla="*/ 125 w 446"/>
                <a:gd name="T65" fmla="*/ 0 h 6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6"/>
                <a:gd name="T100" fmla="*/ 0 h 656"/>
                <a:gd name="T101" fmla="*/ 446 w 446"/>
                <a:gd name="T102" fmla="*/ 656 h 6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6" h="656">
                  <a:moveTo>
                    <a:pt x="125" y="0"/>
                  </a:moveTo>
                  <a:lnTo>
                    <a:pt x="172" y="65"/>
                  </a:lnTo>
                  <a:lnTo>
                    <a:pt x="219" y="135"/>
                  </a:lnTo>
                  <a:lnTo>
                    <a:pt x="266" y="207"/>
                  </a:lnTo>
                  <a:lnTo>
                    <a:pt x="311" y="284"/>
                  </a:lnTo>
                  <a:lnTo>
                    <a:pt x="352" y="360"/>
                  </a:lnTo>
                  <a:lnTo>
                    <a:pt x="389" y="440"/>
                  </a:lnTo>
                  <a:lnTo>
                    <a:pt x="420" y="518"/>
                  </a:lnTo>
                  <a:lnTo>
                    <a:pt x="446" y="597"/>
                  </a:lnTo>
                  <a:lnTo>
                    <a:pt x="414" y="602"/>
                  </a:lnTo>
                  <a:lnTo>
                    <a:pt x="381" y="609"/>
                  </a:lnTo>
                  <a:lnTo>
                    <a:pt x="346" y="617"/>
                  </a:lnTo>
                  <a:lnTo>
                    <a:pt x="311" y="627"/>
                  </a:lnTo>
                  <a:lnTo>
                    <a:pt x="275" y="635"/>
                  </a:lnTo>
                  <a:lnTo>
                    <a:pt x="240" y="643"/>
                  </a:lnTo>
                  <a:lnTo>
                    <a:pt x="207" y="650"/>
                  </a:lnTo>
                  <a:lnTo>
                    <a:pt x="177" y="656"/>
                  </a:lnTo>
                  <a:lnTo>
                    <a:pt x="154" y="596"/>
                  </a:lnTo>
                  <a:lnTo>
                    <a:pt x="133" y="537"/>
                  </a:lnTo>
                  <a:lnTo>
                    <a:pt x="110" y="477"/>
                  </a:lnTo>
                  <a:lnTo>
                    <a:pt x="88" y="418"/>
                  </a:lnTo>
                  <a:lnTo>
                    <a:pt x="66" y="358"/>
                  </a:lnTo>
                  <a:lnTo>
                    <a:pt x="44" y="299"/>
                  </a:lnTo>
                  <a:lnTo>
                    <a:pt x="21" y="239"/>
                  </a:lnTo>
                  <a:lnTo>
                    <a:pt x="0" y="182"/>
                  </a:lnTo>
                  <a:lnTo>
                    <a:pt x="14" y="163"/>
                  </a:lnTo>
                  <a:lnTo>
                    <a:pt x="31" y="141"/>
                  </a:lnTo>
                  <a:lnTo>
                    <a:pt x="45" y="116"/>
                  </a:lnTo>
                  <a:lnTo>
                    <a:pt x="60" y="90"/>
                  </a:lnTo>
                  <a:lnTo>
                    <a:pt x="75" y="63"/>
                  </a:lnTo>
                  <a:lnTo>
                    <a:pt x="90" y="39"/>
                  </a:lnTo>
                  <a:lnTo>
                    <a:pt x="106" y="16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A8E8E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77" name="Freeform 33"/>
            <p:cNvSpPr>
              <a:spLocks/>
            </p:cNvSpPr>
            <p:nvPr/>
          </p:nvSpPr>
          <p:spPr bwMode="auto">
            <a:xfrm>
              <a:off x="4055" y="3580"/>
              <a:ext cx="473" cy="170"/>
            </a:xfrm>
            <a:custGeom>
              <a:avLst/>
              <a:gdLst>
                <a:gd name="T0" fmla="*/ 0 w 947"/>
                <a:gd name="T1" fmla="*/ 4 h 339"/>
                <a:gd name="T2" fmla="*/ 50 w 947"/>
                <a:gd name="T3" fmla="*/ 4 h 339"/>
                <a:gd name="T4" fmla="*/ 101 w 947"/>
                <a:gd name="T5" fmla="*/ 4 h 339"/>
                <a:gd name="T6" fmla="*/ 152 w 947"/>
                <a:gd name="T7" fmla="*/ 4 h 339"/>
                <a:gd name="T8" fmla="*/ 204 w 947"/>
                <a:gd name="T9" fmla="*/ 4 h 339"/>
                <a:gd name="T10" fmla="*/ 254 w 947"/>
                <a:gd name="T11" fmla="*/ 4 h 339"/>
                <a:gd name="T12" fmla="*/ 305 w 947"/>
                <a:gd name="T13" fmla="*/ 4 h 339"/>
                <a:gd name="T14" fmla="*/ 356 w 947"/>
                <a:gd name="T15" fmla="*/ 4 h 339"/>
                <a:gd name="T16" fmla="*/ 409 w 947"/>
                <a:gd name="T17" fmla="*/ 4 h 339"/>
                <a:gd name="T18" fmla="*/ 483 w 947"/>
                <a:gd name="T19" fmla="*/ 0 h 339"/>
                <a:gd name="T20" fmla="*/ 558 w 947"/>
                <a:gd name="T21" fmla="*/ 7 h 339"/>
                <a:gd name="T22" fmla="*/ 632 w 947"/>
                <a:gd name="T23" fmla="*/ 20 h 339"/>
                <a:gd name="T24" fmla="*/ 704 w 947"/>
                <a:gd name="T25" fmla="*/ 44 h 339"/>
                <a:gd name="T26" fmla="*/ 771 w 947"/>
                <a:gd name="T27" fmla="*/ 74 h 339"/>
                <a:gd name="T28" fmla="*/ 836 w 947"/>
                <a:gd name="T29" fmla="*/ 114 h 339"/>
                <a:gd name="T30" fmla="*/ 895 w 947"/>
                <a:gd name="T31" fmla="*/ 163 h 339"/>
                <a:gd name="T32" fmla="*/ 947 w 947"/>
                <a:gd name="T33" fmla="*/ 219 h 339"/>
                <a:gd name="T34" fmla="*/ 894 w 947"/>
                <a:gd name="T35" fmla="*/ 263 h 339"/>
                <a:gd name="T36" fmla="*/ 825 w 947"/>
                <a:gd name="T37" fmla="*/ 298 h 339"/>
                <a:gd name="T38" fmla="*/ 742 w 947"/>
                <a:gd name="T39" fmla="*/ 323 h 339"/>
                <a:gd name="T40" fmla="*/ 642 w 947"/>
                <a:gd name="T41" fmla="*/ 337 h 339"/>
                <a:gd name="T42" fmla="*/ 524 w 947"/>
                <a:gd name="T43" fmla="*/ 339 h 339"/>
                <a:gd name="T44" fmla="*/ 387 w 947"/>
                <a:gd name="T45" fmla="*/ 332 h 339"/>
                <a:gd name="T46" fmla="*/ 230 w 947"/>
                <a:gd name="T47" fmla="*/ 312 h 339"/>
                <a:gd name="T48" fmla="*/ 53 w 947"/>
                <a:gd name="T49" fmla="*/ 284 h 339"/>
                <a:gd name="T50" fmla="*/ 45 w 947"/>
                <a:gd name="T51" fmla="*/ 247 h 339"/>
                <a:gd name="T52" fmla="*/ 39 w 947"/>
                <a:gd name="T53" fmla="*/ 212 h 339"/>
                <a:gd name="T54" fmla="*/ 31 w 947"/>
                <a:gd name="T55" fmla="*/ 177 h 339"/>
                <a:gd name="T56" fmla="*/ 26 w 947"/>
                <a:gd name="T57" fmla="*/ 142 h 339"/>
                <a:gd name="T58" fmla="*/ 19 w 947"/>
                <a:gd name="T59" fmla="*/ 108 h 339"/>
                <a:gd name="T60" fmla="*/ 12 w 947"/>
                <a:gd name="T61" fmla="*/ 73 h 339"/>
                <a:gd name="T62" fmla="*/ 6 w 947"/>
                <a:gd name="T63" fmla="*/ 38 h 339"/>
                <a:gd name="T64" fmla="*/ 0 w 947"/>
                <a:gd name="T65" fmla="*/ 4 h 33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47"/>
                <a:gd name="T100" fmla="*/ 0 h 339"/>
                <a:gd name="T101" fmla="*/ 947 w 947"/>
                <a:gd name="T102" fmla="*/ 339 h 33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47" h="339">
                  <a:moveTo>
                    <a:pt x="0" y="4"/>
                  </a:moveTo>
                  <a:lnTo>
                    <a:pt x="50" y="4"/>
                  </a:lnTo>
                  <a:lnTo>
                    <a:pt x="101" y="4"/>
                  </a:lnTo>
                  <a:lnTo>
                    <a:pt x="152" y="4"/>
                  </a:lnTo>
                  <a:lnTo>
                    <a:pt x="204" y="4"/>
                  </a:lnTo>
                  <a:lnTo>
                    <a:pt x="254" y="4"/>
                  </a:lnTo>
                  <a:lnTo>
                    <a:pt x="305" y="4"/>
                  </a:lnTo>
                  <a:lnTo>
                    <a:pt x="356" y="4"/>
                  </a:lnTo>
                  <a:lnTo>
                    <a:pt x="409" y="4"/>
                  </a:lnTo>
                  <a:lnTo>
                    <a:pt x="483" y="0"/>
                  </a:lnTo>
                  <a:lnTo>
                    <a:pt x="558" y="7"/>
                  </a:lnTo>
                  <a:lnTo>
                    <a:pt x="632" y="20"/>
                  </a:lnTo>
                  <a:lnTo>
                    <a:pt x="704" y="44"/>
                  </a:lnTo>
                  <a:lnTo>
                    <a:pt x="771" y="74"/>
                  </a:lnTo>
                  <a:lnTo>
                    <a:pt x="836" y="114"/>
                  </a:lnTo>
                  <a:lnTo>
                    <a:pt x="895" y="163"/>
                  </a:lnTo>
                  <a:lnTo>
                    <a:pt x="947" y="219"/>
                  </a:lnTo>
                  <a:lnTo>
                    <a:pt x="894" y="263"/>
                  </a:lnTo>
                  <a:lnTo>
                    <a:pt x="825" y="298"/>
                  </a:lnTo>
                  <a:lnTo>
                    <a:pt x="742" y="323"/>
                  </a:lnTo>
                  <a:lnTo>
                    <a:pt x="642" y="337"/>
                  </a:lnTo>
                  <a:lnTo>
                    <a:pt x="524" y="339"/>
                  </a:lnTo>
                  <a:lnTo>
                    <a:pt x="387" y="332"/>
                  </a:lnTo>
                  <a:lnTo>
                    <a:pt x="230" y="312"/>
                  </a:lnTo>
                  <a:lnTo>
                    <a:pt x="53" y="284"/>
                  </a:lnTo>
                  <a:lnTo>
                    <a:pt x="45" y="247"/>
                  </a:lnTo>
                  <a:lnTo>
                    <a:pt x="39" y="212"/>
                  </a:lnTo>
                  <a:lnTo>
                    <a:pt x="31" y="177"/>
                  </a:lnTo>
                  <a:lnTo>
                    <a:pt x="26" y="142"/>
                  </a:lnTo>
                  <a:lnTo>
                    <a:pt x="19" y="108"/>
                  </a:lnTo>
                  <a:lnTo>
                    <a:pt x="12" y="73"/>
                  </a:lnTo>
                  <a:lnTo>
                    <a:pt x="6" y="38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78" name="Freeform 34"/>
            <p:cNvSpPr>
              <a:spLocks/>
            </p:cNvSpPr>
            <p:nvPr/>
          </p:nvSpPr>
          <p:spPr bwMode="auto">
            <a:xfrm>
              <a:off x="4066" y="3578"/>
              <a:ext cx="435" cy="155"/>
            </a:xfrm>
            <a:custGeom>
              <a:avLst/>
              <a:gdLst>
                <a:gd name="T0" fmla="*/ 0 w 871"/>
                <a:gd name="T1" fmla="*/ 2 h 310"/>
                <a:gd name="T2" fmla="*/ 46 w 871"/>
                <a:gd name="T3" fmla="*/ 2 h 310"/>
                <a:gd name="T4" fmla="*/ 94 w 871"/>
                <a:gd name="T5" fmla="*/ 2 h 310"/>
                <a:gd name="T6" fmla="*/ 140 w 871"/>
                <a:gd name="T7" fmla="*/ 2 h 310"/>
                <a:gd name="T8" fmla="*/ 188 w 871"/>
                <a:gd name="T9" fmla="*/ 2 h 310"/>
                <a:gd name="T10" fmla="*/ 234 w 871"/>
                <a:gd name="T11" fmla="*/ 2 h 310"/>
                <a:gd name="T12" fmla="*/ 282 w 871"/>
                <a:gd name="T13" fmla="*/ 2 h 310"/>
                <a:gd name="T14" fmla="*/ 328 w 871"/>
                <a:gd name="T15" fmla="*/ 2 h 310"/>
                <a:gd name="T16" fmla="*/ 376 w 871"/>
                <a:gd name="T17" fmla="*/ 2 h 310"/>
                <a:gd name="T18" fmla="*/ 445 w 871"/>
                <a:gd name="T19" fmla="*/ 0 h 310"/>
                <a:gd name="T20" fmla="*/ 513 w 871"/>
                <a:gd name="T21" fmla="*/ 5 h 310"/>
                <a:gd name="T22" fmla="*/ 581 w 871"/>
                <a:gd name="T23" fmla="*/ 17 h 310"/>
                <a:gd name="T24" fmla="*/ 648 w 871"/>
                <a:gd name="T25" fmla="*/ 39 h 310"/>
                <a:gd name="T26" fmla="*/ 711 w 871"/>
                <a:gd name="T27" fmla="*/ 67 h 310"/>
                <a:gd name="T28" fmla="*/ 770 w 871"/>
                <a:gd name="T29" fmla="*/ 103 h 310"/>
                <a:gd name="T30" fmla="*/ 822 w 871"/>
                <a:gd name="T31" fmla="*/ 147 h 310"/>
                <a:gd name="T32" fmla="*/ 871 w 871"/>
                <a:gd name="T33" fmla="*/ 200 h 310"/>
                <a:gd name="T34" fmla="*/ 821 w 871"/>
                <a:gd name="T35" fmla="*/ 240 h 310"/>
                <a:gd name="T36" fmla="*/ 759 w 871"/>
                <a:gd name="T37" fmla="*/ 274 h 310"/>
                <a:gd name="T38" fmla="*/ 683 w 871"/>
                <a:gd name="T39" fmla="*/ 295 h 310"/>
                <a:gd name="T40" fmla="*/ 593 w 871"/>
                <a:gd name="T41" fmla="*/ 309 h 310"/>
                <a:gd name="T42" fmla="*/ 482 w 871"/>
                <a:gd name="T43" fmla="*/ 310 h 310"/>
                <a:gd name="T44" fmla="*/ 356 w 871"/>
                <a:gd name="T45" fmla="*/ 303 h 310"/>
                <a:gd name="T46" fmla="*/ 211 w 871"/>
                <a:gd name="T47" fmla="*/ 285 h 310"/>
                <a:gd name="T48" fmla="*/ 48 w 871"/>
                <a:gd name="T49" fmla="*/ 258 h 310"/>
                <a:gd name="T50" fmla="*/ 42 w 871"/>
                <a:gd name="T51" fmla="*/ 225 h 310"/>
                <a:gd name="T52" fmla="*/ 36 w 871"/>
                <a:gd name="T53" fmla="*/ 193 h 310"/>
                <a:gd name="T54" fmla="*/ 30 w 871"/>
                <a:gd name="T55" fmla="*/ 161 h 310"/>
                <a:gd name="T56" fmla="*/ 24 w 871"/>
                <a:gd name="T57" fmla="*/ 130 h 310"/>
                <a:gd name="T58" fmla="*/ 18 w 871"/>
                <a:gd name="T59" fmla="*/ 98 h 310"/>
                <a:gd name="T60" fmla="*/ 12 w 871"/>
                <a:gd name="T61" fmla="*/ 65 h 310"/>
                <a:gd name="T62" fmla="*/ 5 w 871"/>
                <a:gd name="T63" fmla="*/ 33 h 310"/>
                <a:gd name="T64" fmla="*/ 0 w 871"/>
                <a:gd name="T65" fmla="*/ 2 h 31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71"/>
                <a:gd name="T100" fmla="*/ 0 h 310"/>
                <a:gd name="T101" fmla="*/ 871 w 871"/>
                <a:gd name="T102" fmla="*/ 310 h 31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71" h="310">
                  <a:moveTo>
                    <a:pt x="0" y="2"/>
                  </a:moveTo>
                  <a:lnTo>
                    <a:pt x="46" y="2"/>
                  </a:lnTo>
                  <a:lnTo>
                    <a:pt x="94" y="2"/>
                  </a:lnTo>
                  <a:lnTo>
                    <a:pt x="140" y="2"/>
                  </a:lnTo>
                  <a:lnTo>
                    <a:pt x="188" y="2"/>
                  </a:lnTo>
                  <a:lnTo>
                    <a:pt x="234" y="2"/>
                  </a:lnTo>
                  <a:lnTo>
                    <a:pt x="282" y="2"/>
                  </a:lnTo>
                  <a:lnTo>
                    <a:pt x="328" y="2"/>
                  </a:lnTo>
                  <a:lnTo>
                    <a:pt x="376" y="2"/>
                  </a:lnTo>
                  <a:lnTo>
                    <a:pt x="445" y="0"/>
                  </a:lnTo>
                  <a:lnTo>
                    <a:pt x="513" y="5"/>
                  </a:lnTo>
                  <a:lnTo>
                    <a:pt x="581" y="17"/>
                  </a:lnTo>
                  <a:lnTo>
                    <a:pt x="648" y="39"/>
                  </a:lnTo>
                  <a:lnTo>
                    <a:pt x="711" y="67"/>
                  </a:lnTo>
                  <a:lnTo>
                    <a:pt x="770" y="103"/>
                  </a:lnTo>
                  <a:lnTo>
                    <a:pt x="822" y="147"/>
                  </a:lnTo>
                  <a:lnTo>
                    <a:pt x="871" y="200"/>
                  </a:lnTo>
                  <a:lnTo>
                    <a:pt x="821" y="240"/>
                  </a:lnTo>
                  <a:lnTo>
                    <a:pt x="759" y="274"/>
                  </a:lnTo>
                  <a:lnTo>
                    <a:pt x="683" y="295"/>
                  </a:lnTo>
                  <a:lnTo>
                    <a:pt x="593" y="309"/>
                  </a:lnTo>
                  <a:lnTo>
                    <a:pt x="482" y="310"/>
                  </a:lnTo>
                  <a:lnTo>
                    <a:pt x="356" y="303"/>
                  </a:lnTo>
                  <a:lnTo>
                    <a:pt x="211" y="285"/>
                  </a:lnTo>
                  <a:lnTo>
                    <a:pt x="48" y="258"/>
                  </a:lnTo>
                  <a:lnTo>
                    <a:pt x="42" y="225"/>
                  </a:lnTo>
                  <a:lnTo>
                    <a:pt x="36" y="193"/>
                  </a:lnTo>
                  <a:lnTo>
                    <a:pt x="30" y="161"/>
                  </a:lnTo>
                  <a:lnTo>
                    <a:pt x="24" y="130"/>
                  </a:lnTo>
                  <a:lnTo>
                    <a:pt x="18" y="98"/>
                  </a:lnTo>
                  <a:lnTo>
                    <a:pt x="12" y="65"/>
                  </a:lnTo>
                  <a:lnTo>
                    <a:pt x="5" y="3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79" name="Freeform 35"/>
            <p:cNvSpPr>
              <a:spLocks/>
            </p:cNvSpPr>
            <p:nvPr/>
          </p:nvSpPr>
          <p:spPr bwMode="auto">
            <a:xfrm>
              <a:off x="4202" y="3624"/>
              <a:ext cx="222" cy="69"/>
            </a:xfrm>
            <a:custGeom>
              <a:avLst/>
              <a:gdLst>
                <a:gd name="T0" fmla="*/ 61 w 445"/>
                <a:gd name="T1" fmla="*/ 2 h 138"/>
                <a:gd name="T2" fmla="*/ 81 w 445"/>
                <a:gd name="T3" fmla="*/ 2 h 138"/>
                <a:gd name="T4" fmla="*/ 103 w 445"/>
                <a:gd name="T5" fmla="*/ 2 h 138"/>
                <a:gd name="T6" fmla="*/ 123 w 445"/>
                <a:gd name="T7" fmla="*/ 2 h 138"/>
                <a:gd name="T8" fmla="*/ 144 w 445"/>
                <a:gd name="T9" fmla="*/ 2 h 138"/>
                <a:gd name="T10" fmla="*/ 164 w 445"/>
                <a:gd name="T11" fmla="*/ 2 h 138"/>
                <a:gd name="T12" fmla="*/ 186 w 445"/>
                <a:gd name="T13" fmla="*/ 2 h 138"/>
                <a:gd name="T14" fmla="*/ 207 w 445"/>
                <a:gd name="T15" fmla="*/ 2 h 138"/>
                <a:gd name="T16" fmla="*/ 229 w 445"/>
                <a:gd name="T17" fmla="*/ 2 h 138"/>
                <a:gd name="T18" fmla="*/ 258 w 445"/>
                <a:gd name="T19" fmla="*/ 0 h 138"/>
                <a:gd name="T20" fmla="*/ 288 w 445"/>
                <a:gd name="T21" fmla="*/ 3 h 138"/>
                <a:gd name="T22" fmla="*/ 318 w 445"/>
                <a:gd name="T23" fmla="*/ 8 h 138"/>
                <a:gd name="T24" fmla="*/ 347 w 445"/>
                <a:gd name="T25" fmla="*/ 19 h 138"/>
                <a:gd name="T26" fmla="*/ 374 w 445"/>
                <a:gd name="T27" fmla="*/ 31 h 138"/>
                <a:gd name="T28" fmla="*/ 400 w 445"/>
                <a:gd name="T29" fmla="*/ 47 h 138"/>
                <a:gd name="T30" fmla="*/ 424 w 445"/>
                <a:gd name="T31" fmla="*/ 66 h 138"/>
                <a:gd name="T32" fmla="*/ 445 w 445"/>
                <a:gd name="T33" fmla="*/ 90 h 138"/>
                <a:gd name="T34" fmla="*/ 422 w 445"/>
                <a:gd name="T35" fmla="*/ 108 h 138"/>
                <a:gd name="T36" fmla="*/ 396 w 445"/>
                <a:gd name="T37" fmla="*/ 121 h 138"/>
                <a:gd name="T38" fmla="*/ 362 w 445"/>
                <a:gd name="T39" fmla="*/ 131 h 138"/>
                <a:gd name="T40" fmla="*/ 322 w 445"/>
                <a:gd name="T41" fmla="*/ 138 h 138"/>
                <a:gd name="T42" fmla="*/ 273 w 445"/>
                <a:gd name="T43" fmla="*/ 138 h 138"/>
                <a:gd name="T44" fmla="*/ 218 w 445"/>
                <a:gd name="T45" fmla="*/ 135 h 138"/>
                <a:gd name="T46" fmla="*/ 154 w 445"/>
                <a:gd name="T47" fmla="*/ 127 h 138"/>
                <a:gd name="T48" fmla="*/ 82 w 445"/>
                <a:gd name="T49" fmla="*/ 116 h 138"/>
                <a:gd name="T50" fmla="*/ 48 w 445"/>
                <a:gd name="T51" fmla="*/ 100 h 138"/>
                <a:gd name="T52" fmla="*/ 23 w 445"/>
                <a:gd name="T53" fmla="*/ 86 h 138"/>
                <a:gd name="T54" fmla="*/ 6 w 445"/>
                <a:gd name="T55" fmla="*/ 72 h 138"/>
                <a:gd name="T56" fmla="*/ 0 w 445"/>
                <a:gd name="T57" fmla="*/ 58 h 138"/>
                <a:gd name="T58" fmla="*/ 0 w 445"/>
                <a:gd name="T59" fmla="*/ 43 h 138"/>
                <a:gd name="T60" fmla="*/ 13 w 445"/>
                <a:gd name="T61" fmla="*/ 30 h 138"/>
                <a:gd name="T62" fmla="*/ 31 w 445"/>
                <a:gd name="T63" fmla="*/ 15 h 138"/>
                <a:gd name="T64" fmla="*/ 61 w 445"/>
                <a:gd name="T65" fmla="*/ 2 h 13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5"/>
                <a:gd name="T100" fmla="*/ 0 h 138"/>
                <a:gd name="T101" fmla="*/ 445 w 445"/>
                <a:gd name="T102" fmla="*/ 138 h 13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5" h="138">
                  <a:moveTo>
                    <a:pt x="61" y="2"/>
                  </a:moveTo>
                  <a:lnTo>
                    <a:pt x="81" y="2"/>
                  </a:lnTo>
                  <a:lnTo>
                    <a:pt x="103" y="2"/>
                  </a:lnTo>
                  <a:lnTo>
                    <a:pt x="123" y="2"/>
                  </a:lnTo>
                  <a:lnTo>
                    <a:pt x="144" y="2"/>
                  </a:lnTo>
                  <a:lnTo>
                    <a:pt x="164" y="2"/>
                  </a:lnTo>
                  <a:lnTo>
                    <a:pt x="186" y="2"/>
                  </a:lnTo>
                  <a:lnTo>
                    <a:pt x="207" y="2"/>
                  </a:lnTo>
                  <a:lnTo>
                    <a:pt x="229" y="2"/>
                  </a:lnTo>
                  <a:lnTo>
                    <a:pt x="258" y="0"/>
                  </a:lnTo>
                  <a:lnTo>
                    <a:pt x="288" y="3"/>
                  </a:lnTo>
                  <a:lnTo>
                    <a:pt x="318" y="8"/>
                  </a:lnTo>
                  <a:lnTo>
                    <a:pt x="347" y="19"/>
                  </a:lnTo>
                  <a:lnTo>
                    <a:pt x="374" y="31"/>
                  </a:lnTo>
                  <a:lnTo>
                    <a:pt x="400" y="47"/>
                  </a:lnTo>
                  <a:lnTo>
                    <a:pt x="424" y="66"/>
                  </a:lnTo>
                  <a:lnTo>
                    <a:pt x="445" y="90"/>
                  </a:lnTo>
                  <a:lnTo>
                    <a:pt x="422" y="108"/>
                  </a:lnTo>
                  <a:lnTo>
                    <a:pt x="396" y="121"/>
                  </a:lnTo>
                  <a:lnTo>
                    <a:pt x="362" y="131"/>
                  </a:lnTo>
                  <a:lnTo>
                    <a:pt x="322" y="138"/>
                  </a:lnTo>
                  <a:lnTo>
                    <a:pt x="273" y="138"/>
                  </a:lnTo>
                  <a:lnTo>
                    <a:pt x="218" y="135"/>
                  </a:lnTo>
                  <a:lnTo>
                    <a:pt x="154" y="127"/>
                  </a:lnTo>
                  <a:lnTo>
                    <a:pt x="82" y="116"/>
                  </a:lnTo>
                  <a:lnTo>
                    <a:pt x="48" y="100"/>
                  </a:lnTo>
                  <a:lnTo>
                    <a:pt x="23" y="86"/>
                  </a:lnTo>
                  <a:lnTo>
                    <a:pt x="6" y="72"/>
                  </a:lnTo>
                  <a:lnTo>
                    <a:pt x="0" y="58"/>
                  </a:lnTo>
                  <a:lnTo>
                    <a:pt x="0" y="43"/>
                  </a:lnTo>
                  <a:lnTo>
                    <a:pt x="13" y="30"/>
                  </a:lnTo>
                  <a:lnTo>
                    <a:pt x="31" y="15"/>
                  </a:lnTo>
                  <a:lnTo>
                    <a:pt x="61" y="2"/>
                  </a:lnTo>
                  <a:close/>
                </a:path>
              </a:pathLst>
            </a:custGeom>
            <a:solidFill>
              <a:srgbClr val="190A1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80" name="Freeform 36"/>
            <p:cNvSpPr>
              <a:spLocks/>
            </p:cNvSpPr>
            <p:nvPr/>
          </p:nvSpPr>
          <p:spPr bwMode="auto">
            <a:xfrm>
              <a:off x="4385" y="2524"/>
              <a:ext cx="339" cy="288"/>
            </a:xfrm>
            <a:custGeom>
              <a:avLst/>
              <a:gdLst>
                <a:gd name="T0" fmla="*/ 117 w 677"/>
                <a:gd name="T1" fmla="*/ 576 h 576"/>
                <a:gd name="T2" fmla="*/ 172 w 677"/>
                <a:gd name="T3" fmla="*/ 511 h 576"/>
                <a:gd name="T4" fmla="*/ 237 w 677"/>
                <a:gd name="T5" fmla="*/ 452 h 576"/>
                <a:gd name="T6" fmla="*/ 305 w 677"/>
                <a:gd name="T7" fmla="*/ 400 h 576"/>
                <a:gd name="T8" fmla="*/ 379 w 677"/>
                <a:gd name="T9" fmla="*/ 353 h 576"/>
                <a:gd name="T10" fmla="*/ 454 w 677"/>
                <a:gd name="T11" fmla="*/ 311 h 576"/>
                <a:gd name="T12" fmla="*/ 530 w 677"/>
                <a:gd name="T13" fmla="*/ 277 h 576"/>
                <a:gd name="T14" fmla="*/ 605 w 677"/>
                <a:gd name="T15" fmla="*/ 248 h 576"/>
                <a:gd name="T16" fmla="*/ 677 w 677"/>
                <a:gd name="T17" fmla="*/ 226 h 576"/>
                <a:gd name="T18" fmla="*/ 648 w 677"/>
                <a:gd name="T19" fmla="*/ 190 h 576"/>
                <a:gd name="T20" fmla="*/ 621 w 677"/>
                <a:gd name="T21" fmla="*/ 160 h 576"/>
                <a:gd name="T22" fmla="*/ 596 w 677"/>
                <a:gd name="T23" fmla="*/ 135 h 576"/>
                <a:gd name="T24" fmla="*/ 571 w 677"/>
                <a:gd name="T25" fmla="*/ 112 h 576"/>
                <a:gd name="T26" fmla="*/ 546 w 677"/>
                <a:gd name="T27" fmla="*/ 88 h 576"/>
                <a:gd name="T28" fmla="*/ 522 w 677"/>
                <a:gd name="T29" fmla="*/ 64 h 576"/>
                <a:gd name="T30" fmla="*/ 495 w 677"/>
                <a:gd name="T31" fmla="*/ 34 h 576"/>
                <a:gd name="T32" fmla="*/ 467 w 677"/>
                <a:gd name="T33" fmla="*/ 0 h 576"/>
                <a:gd name="T34" fmla="*/ 395 w 677"/>
                <a:gd name="T35" fmla="*/ 8 h 576"/>
                <a:gd name="T36" fmla="*/ 325 w 677"/>
                <a:gd name="T37" fmla="*/ 29 h 576"/>
                <a:gd name="T38" fmla="*/ 258 w 677"/>
                <a:gd name="T39" fmla="*/ 54 h 576"/>
                <a:gd name="T40" fmla="*/ 195 w 677"/>
                <a:gd name="T41" fmla="*/ 89 h 576"/>
                <a:gd name="T42" fmla="*/ 135 w 677"/>
                <a:gd name="T43" fmla="*/ 128 h 576"/>
                <a:gd name="T44" fmla="*/ 81 w 677"/>
                <a:gd name="T45" fmla="*/ 176 h 576"/>
                <a:gd name="T46" fmla="*/ 35 w 677"/>
                <a:gd name="T47" fmla="*/ 228 h 576"/>
                <a:gd name="T48" fmla="*/ 0 w 677"/>
                <a:gd name="T49" fmla="*/ 285 h 576"/>
                <a:gd name="T50" fmla="*/ 0 w 677"/>
                <a:gd name="T51" fmla="*/ 324 h 576"/>
                <a:gd name="T52" fmla="*/ 4 w 677"/>
                <a:gd name="T53" fmla="*/ 359 h 576"/>
                <a:gd name="T54" fmla="*/ 12 w 677"/>
                <a:gd name="T55" fmla="*/ 390 h 576"/>
                <a:gd name="T56" fmla="*/ 26 w 677"/>
                <a:gd name="T57" fmla="*/ 423 h 576"/>
                <a:gd name="T58" fmla="*/ 42 w 677"/>
                <a:gd name="T59" fmla="*/ 454 h 576"/>
                <a:gd name="T60" fmla="*/ 63 w 677"/>
                <a:gd name="T61" fmla="*/ 488 h 576"/>
                <a:gd name="T62" fmla="*/ 88 w 677"/>
                <a:gd name="T63" fmla="*/ 529 h 576"/>
                <a:gd name="T64" fmla="*/ 117 w 677"/>
                <a:gd name="T65" fmla="*/ 576 h 57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77"/>
                <a:gd name="T100" fmla="*/ 0 h 576"/>
                <a:gd name="T101" fmla="*/ 677 w 677"/>
                <a:gd name="T102" fmla="*/ 576 h 57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77" h="576">
                  <a:moveTo>
                    <a:pt x="117" y="576"/>
                  </a:moveTo>
                  <a:lnTo>
                    <a:pt x="172" y="511"/>
                  </a:lnTo>
                  <a:lnTo>
                    <a:pt x="237" y="452"/>
                  </a:lnTo>
                  <a:lnTo>
                    <a:pt x="305" y="400"/>
                  </a:lnTo>
                  <a:lnTo>
                    <a:pt x="379" y="353"/>
                  </a:lnTo>
                  <a:lnTo>
                    <a:pt x="454" y="311"/>
                  </a:lnTo>
                  <a:lnTo>
                    <a:pt x="530" y="277"/>
                  </a:lnTo>
                  <a:lnTo>
                    <a:pt x="605" y="248"/>
                  </a:lnTo>
                  <a:lnTo>
                    <a:pt x="677" y="226"/>
                  </a:lnTo>
                  <a:lnTo>
                    <a:pt x="648" y="190"/>
                  </a:lnTo>
                  <a:lnTo>
                    <a:pt x="621" y="160"/>
                  </a:lnTo>
                  <a:lnTo>
                    <a:pt x="596" y="135"/>
                  </a:lnTo>
                  <a:lnTo>
                    <a:pt x="571" y="112"/>
                  </a:lnTo>
                  <a:lnTo>
                    <a:pt x="546" y="88"/>
                  </a:lnTo>
                  <a:lnTo>
                    <a:pt x="522" y="64"/>
                  </a:lnTo>
                  <a:lnTo>
                    <a:pt x="495" y="34"/>
                  </a:lnTo>
                  <a:lnTo>
                    <a:pt x="467" y="0"/>
                  </a:lnTo>
                  <a:lnTo>
                    <a:pt x="395" y="8"/>
                  </a:lnTo>
                  <a:lnTo>
                    <a:pt x="325" y="29"/>
                  </a:lnTo>
                  <a:lnTo>
                    <a:pt x="258" y="54"/>
                  </a:lnTo>
                  <a:lnTo>
                    <a:pt x="195" y="89"/>
                  </a:lnTo>
                  <a:lnTo>
                    <a:pt x="135" y="128"/>
                  </a:lnTo>
                  <a:lnTo>
                    <a:pt x="81" y="176"/>
                  </a:lnTo>
                  <a:lnTo>
                    <a:pt x="35" y="228"/>
                  </a:lnTo>
                  <a:lnTo>
                    <a:pt x="0" y="285"/>
                  </a:lnTo>
                  <a:lnTo>
                    <a:pt x="0" y="324"/>
                  </a:lnTo>
                  <a:lnTo>
                    <a:pt x="4" y="359"/>
                  </a:lnTo>
                  <a:lnTo>
                    <a:pt x="12" y="390"/>
                  </a:lnTo>
                  <a:lnTo>
                    <a:pt x="26" y="423"/>
                  </a:lnTo>
                  <a:lnTo>
                    <a:pt x="42" y="454"/>
                  </a:lnTo>
                  <a:lnTo>
                    <a:pt x="63" y="488"/>
                  </a:lnTo>
                  <a:lnTo>
                    <a:pt x="88" y="529"/>
                  </a:lnTo>
                  <a:lnTo>
                    <a:pt x="117" y="576"/>
                  </a:lnTo>
                  <a:close/>
                </a:path>
              </a:pathLst>
            </a:custGeom>
            <a:solidFill>
              <a:srgbClr val="A8E8E8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81" name="Freeform 37"/>
            <p:cNvSpPr>
              <a:spLocks/>
            </p:cNvSpPr>
            <p:nvPr/>
          </p:nvSpPr>
          <p:spPr bwMode="auto">
            <a:xfrm>
              <a:off x="3990" y="3197"/>
              <a:ext cx="462" cy="418"/>
            </a:xfrm>
            <a:custGeom>
              <a:avLst/>
              <a:gdLst>
                <a:gd name="T0" fmla="*/ 925 w 925"/>
                <a:gd name="T1" fmla="*/ 0 h 837"/>
                <a:gd name="T2" fmla="*/ 513 w 925"/>
                <a:gd name="T3" fmla="*/ 815 h 837"/>
                <a:gd name="T4" fmla="*/ 77 w 925"/>
                <a:gd name="T5" fmla="*/ 837 h 837"/>
                <a:gd name="T6" fmla="*/ 0 w 925"/>
                <a:gd name="T7" fmla="*/ 86 h 837"/>
                <a:gd name="T8" fmla="*/ 925 w 925"/>
                <a:gd name="T9" fmla="*/ 0 h 8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25"/>
                <a:gd name="T16" fmla="*/ 0 h 837"/>
                <a:gd name="T17" fmla="*/ 925 w 925"/>
                <a:gd name="T18" fmla="*/ 837 h 8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25" h="837">
                  <a:moveTo>
                    <a:pt x="925" y="0"/>
                  </a:moveTo>
                  <a:lnTo>
                    <a:pt x="513" y="815"/>
                  </a:lnTo>
                  <a:lnTo>
                    <a:pt x="77" y="837"/>
                  </a:lnTo>
                  <a:lnTo>
                    <a:pt x="0" y="86"/>
                  </a:lnTo>
                  <a:lnTo>
                    <a:pt x="925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82" name="Freeform 38"/>
            <p:cNvSpPr>
              <a:spLocks/>
            </p:cNvSpPr>
            <p:nvPr/>
          </p:nvSpPr>
          <p:spPr bwMode="auto">
            <a:xfrm>
              <a:off x="4077" y="3197"/>
              <a:ext cx="357" cy="412"/>
            </a:xfrm>
            <a:custGeom>
              <a:avLst/>
              <a:gdLst>
                <a:gd name="T0" fmla="*/ 713 w 713"/>
                <a:gd name="T1" fmla="*/ 0 h 826"/>
                <a:gd name="T2" fmla="*/ 665 w 713"/>
                <a:gd name="T3" fmla="*/ 100 h 826"/>
                <a:gd name="T4" fmla="*/ 619 w 713"/>
                <a:gd name="T5" fmla="*/ 200 h 826"/>
                <a:gd name="T6" fmla="*/ 571 w 713"/>
                <a:gd name="T7" fmla="*/ 301 h 826"/>
                <a:gd name="T8" fmla="*/ 525 w 713"/>
                <a:gd name="T9" fmla="*/ 402 h 826"/>
                <a:gd name="T10" fmla="*/ 478 w 713"/>
                <a:gd name="T11" fmla="*/ 502 h 826"/>
                <a:gd name="T12" fmla="*/ 431 w 713"/>
                <a:gd name="T13" fmla="*/ 603 h 826"/>
                <a:gd name="T14" fmla="*/ 384 w 713"/>
                <a:gd name="T15" fmla="*/ 703 h 826"/>
                <a:gd name="T16" fmla="*/ 338 w 713"/>
                <a:gd name="T17" fmla="*/ 806 h 826"/>
                <a:gd name="T18" fmla="*/ 296 w 713"/>
                <a:gd name="T19" fmla="*/ 807 h 826"/>
                <a:gd name="T20" fmla="*/ 254 w 713"/>
                <a:gd name="T21" fmla="*/ 810 h 826"/>
                <a:gd name="T22" fmla="*/ 211 w 713"/>
                <a:gd name="T23" fmla="*/ 811 h 826"/>
                <a:gd name="T24" fmla="*/ 169 w 713"/>
                <a:gd name="T25" fmla="*/ 815 h 826"/>
                <a:gd name="T26" fmla="*/ 126 w 713"/>
                <a:gd name="T27" fmla="*/ 816 h 826"/>
                <a:gd name="T28" fmla="*/ 86 w 713"/>
                <a:gd name="T29" fmla="*/ 819 h 826"/>
                <a:gd name="T30" fmla="*/ 43 w 713"/>
                <a:gd name="T31" fmla="*/ 822 h 826"/>
                <a:gd name="T32" fmla="*/ 3 w 713"/>
                <a:gd name="T33" fmla="*/ 826 h 826"/>
                <a:gd name="T34" fmla="*/ 1 w 713"/>
                <a:gd name="T35" fmla="*/ 733 h 826"/>
                <a:gd name="T36" fmla="*/ 1 w 713"/>
                <a:gd name="T37" fmla="*/ 640 h 826"/>
                <a:gd name="T38" fmla="*/ 1 w 713"/>
                <a:gd name="T39" fmla="*/ 547 h 826"/>
                <a:gd name="T40" fmla="*/ 1 w 713"/>
                <a:gd name="T41" fmla="*/ 455 h 826"/>
                <a:gd name="T42" fmla="*/ 0 w 713"/>
                <a:gd name="T43" fmla="*/ 362 h 826"/>
                <a:gd name="T44" fmla="*/ 0 w 713"/>
                <a:gd name="T45" fmla="*/ 270 h 826"/>
                <a:gd name="T46" fmla="*/ 0 w 713"/>
                <a:gd name="T47" fmla="*/ 178 h 826"/>
                <a:gd name="T48" fmla="*/ 0 w 713"/>
                <a:gd name="T49" fmla="*/ 86 h 826"/>
                <a:gd name="T50" fmla="*/ 89 w 713"/>
                <a:gd name="T51" fmla="*/ 74 h 826"/>
                <a:gd name="T52" fmla="*/ 177 w 713"/>
                <a:gd name="T53" fmla="*/ 63 h 826"/>
                <a:gd name="T54" fmla="*/ 266 w 713"/>
                <a:gd name="T55" fmla="*/ 53 h 826"/>
                <a:gd name="T56" fmla="*/ 355 w 713"/>
                <a:gd name="T57" fmla="*/ 42 h 826"/>
                <a:gd name="T58" fmla="*/ 443 w 713"/>
                <a:gd name="T59" fmla="*/ 31 h 826"/>
                <a:gd name="T60" fmla="*/ 533 w 713"/>
                <a:gd name="T61" fmla="*/ 20 h 826"/>
                <a:gd name="T62" fmla="*/ 623 w 713"/>
                <a:gd name="T63" fmla="*/ 9 h 826"/>
                <a:gd name="T64" fmla="*/ 713 w 713"/>
                <a:gd name="T65" fmla="*/ 0 h 82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13"/>
                <a:gd name="T100" fmla="*/ 0 h 826"/>
                <a:gd name="T101" fmla="*/ 713 w 713"/>
                <a:gd name="T102" fmla="*/ 826 h 82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13" h="826">
                  <a:moveTo>
                    <a:pt x="713" y="0"/>
                  </a:moveTo>
                  <a:lnTo>
                    <a:pt x="665" y="100"/>
                  </a:lnTo>
                  <a:lnTo>
                    <a:pt x="619" y="200"/>
                  </a:lnTo>
                  <a:lnTo>
                    <a:pt x="571" y="301"/>
                  </a:lnTo>
                  <a:lnTo>
                    <a:pt x="525" y="402"/>
                  </a:lnTo>
                  <a:lnTo>
                    <a:pt x="478" y="502"/>
                  </a:lnTo>
                  <a:lnTo>
                    <a:pt x="431" y="603"/>
                  </a:lnTo>
                  <a:lnTo>
                    <a:pt x="384" y="703"/>
                  </a:lnTo>
                  <a:lnTo>
                    <a:pt x="338" y="806"/>
                  </a:lnTo>
                  <a:lnTo>
                    <a:pt x="296" y="807"/>
                  </a:lnTo>
                  <a:lnTo>
                    <a:pt x="254" y="810"/>
                  </a:lnTo>
                  <a:lnTo>
                    <a:pt x="211" y="811"/>
                  </a:lnTo>
                  <a:lnTo>
                    <a:pt x="169" y="815"/>
                  </a:lnTo>
                  <a:lnTo>
                    <a:pt x="126" y="816"/>
                  </a:lnTo>
                  <a:lnTo>
                    <a:pt x="86" y="819"/>
                  </a:lnTo>
                  <a:lnTo>
                    <a:pt x="43" y="822"/>
                  </a:lnTo>
                  <a:lnTo>
                    <a:pt x="3" y="826"/>
                  </a:lnTo>
                  <a:lnTo>
                    <a:pt x="1" y="733"/>
                  </a:lnTo>
                  <a:lnTo>
                    <a:pt x="1" y="640"/>
                  </a:lnTo>
                  <a:lnTo>
                    <a:pt x="1" y="547"/>
                  </a:lnTo>
                  <a:lnTo>
                    <a:pt x="1" y="455"/>
                  </a:lnTo>
                  <a:lnTo>
                    <a:pt x="0" y="362"/>
                  </a:lnTo>
                  <a:lnTo>
                    <a:pt x="0" y="270"/>
                  </a:lnTo>
                  <a:lnTo>
                    <a:pt x="0" y="178"/>
                  </a:lnTo>
                  <a:lnTo>
                    <a:pt x="0" y="86"/>
                  </a:lnTo>
                  <a:lnTo>
                    <a:pt x="89" y="74"/>
                  </a:lnTo>
                  <a:lnTo>
                    <a:pt x="177" y="63"/>
                  </a:lnTo>
                  <a:lnTo>
                    <a:pt x="266" y="53"/>
                  </a:lnTo>
                  <a:lnTo>
                    <a:pt x="355" y="42"/>
                  </a:lnTo>
                  <a:lnTo>
                    <a:pt x="443" y="31"/>
                  </a:lnTo>
                  <a:lnTo>
                    <a:pt x="533" y="20"/>
                  </a:lnTo>
                  <a:lnTo>
                    <a:pt x="623" y="9"/>
                  </a:lnTo>
                  <a:lnTo>
                    <a:pt x="713" y="0"/>
                  </a:lnTo>
                  <a:close/>
                </a:path>
              </a:pathLst>
            </a:custGeom>
            <a:solidFill>
              <a:srgbClr val="03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83" name="Freeform 39"/>
            <p:cNvSpPr>
              <a:spLocks/>
            </p:cNvSpPr>
            <p:nvPr/>
          </p:nvSpPr>
          <p:spPr bwMode="auto">
            <a:xfrm>
              <a:off x="4129" y="3197"/>
              <a:ext cx="288" cy="408"/>
            </a:xfrm>
            <a:custGeom>
              <a:avLst/>
              <a:gdLst>
                <a:gd name="T0" fmla="*/ 576 w 576"/>
                <a:gd name="T1" fmla="*/ 0 h 816"/>
                <a:gd name="T2" fmla="*/ 533 w 576"/>
                <a:gd name="T3" fmla="*/ 98 h 816"/>
                <a:gd name="T4" fmla="*/ 490 w 576"/>
                <a:gd name="T5" fmla="*/ 198 h 816"/>
                <a:gd name="T6" fmla="*/ 447 w 576"/>
                <a:gd name="T7" fmla="*/ 297 h 816"/>
                <a:gd name="T8" fmla="*/ 406 w 576"/>
                <a:gd name="T9" fmla="*/ 397 h 816"/>
                <a:gd name="T10" fmla="*/ 363 w 576"/>
                <a:gd name="T11" fmla="*/ 495 h 816"/>
                <a:gd name="T12" fmla="*/ 321 w 576"/>
                <a:gd name="T13" fmla="*/ 596 h 816"/>
                <a:gd name="T14" fmla="*/ 278 w 576"/>
                <a:gd name="T15" fmla="*/ 694 h 816"/>
                <a:gd name="T16" fmla="*/ 236 w 576"/>
                <a:gd name="T17" fmla="*/ 795 h 816"/>
                <a:gd name="T18" fmla="*/ 206 w 576"/>
                <a:gd name="T19" fmla="*/ 796 h 816"/>
                <a:gd name="T20" fmla="*/ 176 w 576"/>
                <a:gd name="T21" fmla="*/ 799 h 816"/>
                <a:gd name="T22" fmla="*/ 146 w 576"/>
                <a:gd name="T23" fmla="*/ 802 h 816"/>
                <a:gd name="T24" fmla="*/ 118 w 576"/>
                <a:gd name="T25" fmla="*/ 804 h 816"/>
                <a:gd name="T26" fmla="*/ 87 w 576"/>
                <a:gd name="T27" fmla="*/ 807 h 816"/>
                <a:gd name="T28" fmla="*/ 58 w 576"/>
                <a:gd name="T29" fmla="*/ 810 h 816"/>
                <a:gd name="T30" fmla="*/ 28 w 576"/>
                <a:gd name="T31" fmla="*/ 812 h 816"/>
                <a:gd name="T32" fmla="*/ 0 w 576"/>
                <a:gd name="T33" fmla="*/ 816 h 816"/>
                <a:gd name="T34" fmla="*/ 8 w 576"/>
                <a:gd name="T35" fmla="*/ 724 h 816"/>
                <a:gd name="T36" fmla="*/ 16 w 576"/>
                <a:gd name="T37" fmla="*/ 632 h 816"/>
                <a:gd name="T38" fmla="*/ 26 w 576"/>
                <a:gd name="T39" fmla="*/ 541 h 816"/>
                <a:gd name="T40" fmla="*/ 35 w 576"/>
                <a:gd name="T41" fmla="*/ 451 h 816"/>
                <a:gd name="T42" fmla="*/ 43 w 576"/>
                <a:gd name="T43" fmla="*/ 358 h 816"/>
                <a:gd name="T44" fmla="*/ 52 w 576"/>
                <a:gd name="T45" fmla="*/ 268 h 816"/>
                <a:gd name="T46" fmla="*/ 62 w 576"/>
                <a:gd name="T47" fmla="*/ 176 h 816"/>
                <a:gd name="T48" fmla="*/ 71 w 576"/>
                <a:gd name="T49" fmla="*/ 86 h 816"/>
                <a:gd name="T50" fmla="*/ 133 w 576"/>
                <a:gd name="T51" fmla="*/ 74 h 816"/>
                <a:gd name="T52" fmla="*/ 198 w 576"/>
                <a:gd name="T53" fmla="*/ 63 h 816"/>
                <a:gd name="T54" fmla="*/ 259 w 576"/>
                <a:gd name="T55" fmla="*/ 53 h 816"/>
                <a:gd name="T56" fmla="*/ 324 w 576"/>
                <a:gd name="T57" fmla="*/ 42 h 816"/>
                <a:gd name="T58" fmla="*/ 386 w 576"/>
                <a:gd name="T59" fmla="*/ 31 h 816"/>
                <a:gd name="T60" fmla="*/ 449 w 576"/>
                <a:gd name="T61" fmla="*/ 20 h 816"/>
                <a:gd name="T62" fmla="*/ 512 w 576"/>
                <a:gd name="T63" fmla="*/ 9 h 816"/>
                <a:gd name="T64" fmla="*/ 576 w 576"/>
                <a:gd name="T65" fmla="*/ 0 h 81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76"/>
                <a:gd name="T100" fmla="*/ 0 h 816"/>
                <a:gd name="T101" fmla="*/ 576 w 576"/>
                <a:gd name="T102" fmla="*/ 816 h 81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76" h="816">
                  <a:moveTo>
                    <a:pt x="576" y="0"/>
                  </a:moveTo>
                  <a:lnTo>
                    <a:pt x="533" y="98"/>
                  </a:lnTo>
                  <a:lnTo>
                    <a:pt x="490" y="198"/>
                  </a:lnTo>
                  <a:lnTo>
                    <a:pt x="447" y="297"/>
                  </a:lnTo>
                  <a:lnTo>
                    <a:pt x="406" y="397"/>
                  </a:lnTo>
                  <a:lnTo>
                    <a:pt x="363" y="495"/>
                  </a:lnTo>
                  <a:lnTo>
                    <a:pt x="321" y="596"/>
                  </a:lnTo>
                  <a:lnTo>
                    <a:pt x="278" y="694"/>
                  </a:lnTo>
                  <a:lnTo>
                    <a:pt x="236" y="795"/>
                  </a:lnTo>
                  <a:lnTo>
                    <a:pt x="206" y="796"/>
                  </a:lnTo>
                  <a:lnTo>
                    <a:pt x="176" y="799"/>
                  </a:lnTo>
                  <a:lnTo>
                    <a:pt x="146" y="802"/>
                  </a:lnTo>
                  <a:lnTo>
                    <a:pt x="118" y="804"/>
                  </a:lnTo>
                  <a:lnTo>
                    <a:pt x="87" y="807"/>
                  </a:lnTo>
                  <a:lnTo>
                    <a:pt x="58" y="810"/>
                  </a:lnTo>
                  <a:lnTo>
                    <a:pt x="28" y="812"/>
                  </a:lnTo>
                  <a:lnTo>
                    <a:pt x="0" y="816"/>
                  </a:lnTo>
                  <a:lnTo>
                    <a:pt x="8" y="724"/>
                  </a:lnTo>
                  <a:lnTo>
                    <a:pt x="16" y="632"/>
                  </a:lnTo>
                  <a:lnTo>
                    <a:pt x="26" y="541"/>
                  </a:lnTo>
                  <a:lnTo>
                    <a:pt x="35" y="451"/>
                  </a:lnTo>
                  <a:lnTo>
                    <a:pt x="43" y="358"/>
                  </a:lnTo>
                  <a:lnTo>
                    <a:pt x="52" y="268"/>
                  </a:lnTo>
                  <a:lnTo>
                    <a:pt x="62" y="176"/>
                  </a:lnTo>
                  <a:lnTo>
                    <a:pt x="71" y="86"/>
                  </a:lnTo>
                  <a:lnTo>
                    <a:pt x="133" y="74"/>
                  </a:lnTo>
                  <a:lnTo>
                    <a:pt x="198" y="63"/>
                  </a:lnTo>
                  <a:lnTo>
                    <a:pt x="259" y="53"/>
                  </a:lnTo>
                  <a:lnTo>
                    <a:pt x="324" y="42"/>
                  </a:lnTo>
                  <a:lnTo>
                    <a:pt x="386" y="31"/>
                  </a:lnTo>
                  <a:lnTo>
                    <a:pt x="449" y="20"/>
                  </a:lnTo>
                  <a:lnTo>
                    <a:pt x="512" y="9"/>
                  </a:lnTo>
                  <a:lnTo>
                    <a:pt x="576" y="0"/>
                  </a:lnTo>
                  <a:close/>
                </a:path>
              </a:pathLst>
            </a:custGeom>
            <a:solidFill>
              <a:srgbClr val="331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84" name="Freeform 40"/>
            <p:cNvSpPr>
              <a:spLocks/>
            </p:cNvSpPr>
            <p:nvPr/>
          </p:nvSpPr>
          <p:spPr bwMode="auto">
            <a:xfrm>
              <a:off x="4178" y="3197"/>
              <a:ext cx="221" cy="403"/>
            </a:xfrm>
            <a:custGeom>
              <a:avLst/>
              <a:gdLst>
                <a:gd name="T0" fmla="*/ 443 w 443"/>
                <a:gd name="T1" fmla="*/ 0 h 807"/>
                <a:gd name="T2" fmla="*/ 135 w 443"/>
                <a:gd name="T3" fmla="*/ 785 h 807"/>
                <a:gd name="T4" fmla="*/ 0 w 443"/>
                <a:gd name="T5" fmla="*/ 807 h 807"/>
                <a:gd name="T6" fmla="*/ 146 w 443"/>
                <a:gd name="T7" fmla="*/ 86 h 807"/>
                <a:gd name="T8" fmla="*/ 443 w 443"/>
                <a:gd name="T9" fmla="*/ 0 h 8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3"/>
                <a:gd name="T16" fmla="*/ 0 h 807"/>
                <a:gd name="T17" fmla="*/ 443 w 443"/>
                <a:gd name="T18" fmla="*/ 807 h 80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3" h="807">
                  <a:moveTo>
                    <a:pt x="443" y="0"/>
                  </a:moveTo>
                  <a:lnTo>
                    <a:pt x="135" y="785"/>
                  </a:lnTo>
                  <a:lnTo>
                    <a:pt x="0" y="807"/>
                  </a:lnTo>
                  <a:lnTo>
                    <a:pt x="146" y="86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rgbClr val="634D2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85" name="Freeform 41"/>
            <p:cNvSpPr>
              <a:spLocks/>
            </p:cNvSpPr>
            <p:nvPr/>
          </p:nvSpPr>
          <p:spPr bwMode="auto">
            <a:xfrm>
              <a:off x="4419" y="2562"/>
              <a:ext cx="261" cy="222"/>
            </a:xfrm>
            <a:custGeom>
              <a:avLst/>
              <a:gdLst>
                <a:gd name="T0" fmla="*/ 105 w 523"/>
                <a:gd name="T1" fmla="*/ 429 h 444"/>
                <a:gd name="T2" fmla="*/ 147 w 523"/>
                <a:gd name="T3" fmla="*/ 381 h 444"/>
                <a:gd name="T4" fmla="*/ 195 w 523"/>
                <a:gd name="T5" fmla="*/ 338 h 444"/>
                <a:gd name="T6" fmla="*/ 246 w 523"/>
                <a:gd name="T7" fmla="*/ 299 h 444"/>
                <a:gd name="T8" fmla="*/ 301 w 523"/>
                <a:gd name="T9" fmla="*/ 265 h 444"/>
                <a:gd name="T10" fmla="*/ 357 w 523"/>
                <a:gd name="T11" fmla="*/ 233 h 444"/>
                <a:gd name="T12" fmla="*/ 413 w 523"/>
                <a:gd name="T13" fmla="*/ 207 h 444"/>
                <a:gd name="T14" fmla="*/ 468 w 523"/>
                <a:gd name="T15" fmla="*/ 186 h 444"/>
                <a:gd name="T16" fmla="*/ 523 w 523"/>
                <a:gd name="T17" fmla="*/ 169 h 444"/>
                <a:gd name="T18" fmla="*/ 522 w 523"/>
                <a:gd name="T19" fmla="*/ 143 h 444"/>
                <a:gd name="T20" fmla="*/ 520 w 523"/>
                <a:gd name="T21" fmla="*/ 121 h 444"/>
                <a:gd name="T22" fmla="*/ 518 w 523"/>
                <a:gd name="T23" fmla="*/ 101 h 444"/>
                <a:gd name="T24" fmla="*/ 510 w 523"/>
                <a:gd name="T25" fmla="*/ 85 h 444"/>
                <a:gd name="T26" fmla="*/ 492 w 523"/>
                <a:gd name="T27" fmla="*/ 66 h 444"/>
                <a:gd name="T28" fmla="*/ 465 w 523"/>
                <a:gd name="T29" fmla="*/ 48 h 444"/>
                <a:gd name="T30" fmla="*/ 424 w 523"/>
                <a:gd name="T31" fmla="*/ 26 h 444"/>
                <a:gd name="T32" fmla="*/ 367 w 523"/>
                <a:gd name="T33" fmla="*/ 0 h 444"/>
                <a:gd name="T34" fmla="*/ 324 w 523"/>
                <a:gd name="T35" fmla="*/ 20 h 444"/>
                <a:gd name="T36" fmla="*/ 281 w 523"/>
                <a:gd name="T37" fmla="*/ 47 h 444"/>
                <a:gd name="T38" fmla="*/ 236 w 523"/>
                <a:gd name="T39" fmla="*/ 75 h 444"/>
                <a:gd name="T40" fmla="*/ 191 w 523"/>
                <a:gd name="T41" fmla="*/ 106 h 444"/>
                <a:gd name="T42" fmla="*/ 146 w 523"/>
                <a:gd name="T43" fmla="*/ 136 h 444"/>
                <a:gd name="T44" fmla="*/ 103 w 523"/>
                <a:gd name="T45" fmla="*/ 165 h 444"/>
                <a:gd name="T46" fmla="*/ 58 w 523"/>
                <a:gd name="T47" fmla="*/ 191 h 444"/>
                <a:gd name="T48" fmla="*/ 18 w 523"/>
                <a:gd name="T49" fmla="*/ 214 h 444"/>
                <a:gd name="T50" fmla="*/ 6 w 523"/>
                <a:gd name="T51" fmla="*/ 276 h 444"/>
                <a:gd name="T52" fmla="*/ 0 w 523"/>
                <a:gd name="T53" fmla="*/ 329 h 444"/>
                <a:gd name="T54" fmla="*/ 0 w 523"/>
                <a:gd name="T55" fmla="*/ 372 h 444"/>
                <a:gd name="T56" fmla="*/ 7 w 523"/>
                <a:gd name="T57" fmla="*/ 409 h 444"/>
                <a:gd name="T58" fmla="*/ 19 w 523"/>
                <a:gd name="T59" fmla="*/ 432 h 444"/>
                <a:gd name="T60" fmla="*/ 39 w 523"/>
                <a:gd name="T61" fmla="*/ 444 h 444"/>
                <a:gd name="T62" fmla="*/ 68 w 523"/>
                <a:gd name="T63" fmla="*/ 442 h 444"/>
                <a:gd name="T64" fmla="*/ 105 w 523"/>
                <a:gd name="T65" fmla="*/ 429 h 44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23"/>
                <a:gd name="T100" fmla="*/ 0 h 444"/>
                <a:gd name="T101" fmla="*/ 523 w 523"/>
                <a:gd name="T102" fmla="*/ 444 h 44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23" h="444">
                  <a:moveTo>
                    <a:pt x="105" y="429"/>
                  </a:moveTo>
                  <a:lnTo>
                    <a:pt x="147" y="381"/>
                  </a:lnTo>
                  <a:lnTo>
                    <a:pt x="195" y="338"/>
                  </a:lnTo>
                  <a:lnTo>
                    <a:pt x="246" y="299"/>
                  </a:lnTo>
                  <a:lnTo>
                    <a:pt x="301" y="265"/>
                  </a:lnTo>
                  <a:lnTo>
                    <a:pt x="357" y="233"/>
                  </a:lnTo>
                  <a:lnTo>
                    <a:pt x="413" y="207"/>
                  </a:lnTo>
                  <a:lnTo>
                    <a:pt x="468" y="186"/>
                  </a:lnTo>
                  <a:lnTo>
                    <a:pt x="523" y="169"/>
                  </a:lnTo>
                  <a:lnTo>
                    <a:pt x="522" y="143"/>
                  </a:lnTo>
                  <a:lnTo>
                    <a:pt x="520" y="121"/>
                  </a:lnTo>
                  <a:lnTo>
                    <a:pt x="518" y="101"/>
                  </a:lnTo>
                  <a:lnTo>
                    <a:pt x="510" y="85"/>
                  </a:lnTo>
                  <a:lnTo>
                    <a:pt x="492" y="66"/>
                  </a:lnTo>
                  <a:lnTo>
                    <a:pt x="465" y="48"/>
                  </a:lnTo>
                  <a:lnTo>
                    <a:pt x="424" y="26"/>
                  </a:lnTo>
                  <a:lnTo>
                    <a:pt x="367" y="0"/>
                  </a:lnTo>
                  <a:lnTo>
                    <a:pt x="324" y="20"/>
                  </a:lnTo>
                  <a:lnTo>
                    <a:pt x="281" y="47"/>
                  </a:lnTo>
                  <a:lnTo>
                    <a:pt x="236" y="75"/>
                  </a:lnTo>
                  <a:lnTo>
                    <a:pt x="191" y="106"/>
                  </a:lnTo>
                  <a:lnTo>
                    <a:pt x="146" y="136"/>
                  </a:lnTo>
                  <a:lnTo>
                    <a:pt x="103" y="165"/>
                  </a:lnTo>
                  <a:lnTo>
                    <a:pt x="58" y="191"/>
                  </a:lnTo>
                  <a:lnTo>
                    <a:pt x="18" y="214"/>
                  </a:lnTo>
                  <a:lnTo>
                    <a:pt x="6" y="276"/>
                  </a:lnTo>
                  <a:lnTo>
                    <a:pt x="0" y="329"/>
                  </a:lnTo>
                  <a:lnTo>
                    <a:pt x="0" y="372"/>
                  </a:lnTo>
                  <a:lnTo>
                    <a:pt x="7" y="409"/>
                  </a:lnTo>
                  <a:lnTo>
                    <a:pt x="19" y="432"/>
                  </a:lnTo>
                  <a:lnTo>
                    <a:pt x="39" y="444"/>
                  </a:lnTo>
                  <a:lnTo>
                    <a:pt x="68" y="442"/>
                  </a:lnTo>
                  <a:lnTo>
                    <a:pt x="105" y="429"/>
                  </a:lnTo>
                  <a:close/>
                </a:path>
              </a:pathLst>
            </a:custGeom>
            <a:solidFill>
              <a:srgbClr val="B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86" name="Freeform 42"/>
            <p:cNvSpPr>
              <a:spLocks/>
            </p:cNvSpPr>
            <p:nvPr/>
          </p:nvSpPr>
          <p:spPr bwMode="auto">
            <a:xfrm>
              <a:off x="3516" y="3186"/>
              <a:ext cx="615" cy="472"/>
            </a:xfrm>
            <a:custGeom>
              <a:avLst/>
              <a:gdLst>
                <a:gd name="T0" fmla="*/ 0 w 1229"/>
                <a:gd name="T1" fmla="*/ 0 h 944"/>
                <a:gd name="T2" fmla="*/ 666 w 1229"/>
                <a:gd name="T3" fmla="*/ 944 h 944"/>
                <a:gd name="T4" fmla="*/ 1180 w 1229"/>
                <a:gd name="T5" fmla="*/ 944 h 944"/>
                <a:gd name="T6" fmla="*/ 1229 w 1229"/>
                <a:gd name="T7" fmla="*/ 170 h 944"/>
                <a:gd name="T8" fmla="*/ 0 w 1229"/>
                <a:gd name="T9" fmla="*/ 0 h 9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9"/>
                <a:gd name="T16" fmla="*/ 0 h 944"/>
                <a:gd name="T17" fmla="*/ 1229 w 1229"/>
                <a:gd name="T18" fmla="*/ 944 h 9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9" h="944">
                  <a:moveTo>
                    <a:pt x="0" y="0"/>
                  </a:moveTo>
                  <a:lnTo>
                    <a:pt x="666" y="944"/>
                  </a:lnTo>
                  <a:lnTo>
                    <a:pt x="1180" y="944"/>
                  </a:lnTo>
                  <a:lnTo>
                    <a:pt x="1229" y="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A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87" name="Freeform 43"/>
            <p:cNvSpPr>
              <a:spLocks/>
            </p:cNvSpPr>
            <p:nvPr/>
          </p:nvSpPr>
          <p:spPr bwMode="auto">
            <a:xfrm>
              <a:off x="3561" y="3186"/>
              <a:ext cx="530" cy="472"/>
            </a:xfrm>
            <a:custGeom>
              <a:avLst/>
              <a:gdLst>
                <a:gd name="T0" fmla="*/ 0 w 1060"/>
                <a:gd name="T1" fmla="*/ 0 h 944"/>
                <a:gd name="T2" fmla="*/ 76 w 1060"/>
                <a:gd name="T3" fmla="*/ 117 h 944"/>
                <a:gd name="T4" fmla="*/ 153 w 1060"/>
                <a:gd name="T5" fmla="*/ 234 h 944"/>
                <a:gd name="T6" fmla="*/ 229 w 1060"/>
                <a:gd name="T7" fmla="*/ 352 h 944"/>
                <a:gd name="T8" fmla="*/ 307 w 1060"/>
                <a:gd name="T9" fmla="*/ 470 h 944"/>
                <a:gd name="T10" fmla="*/ 384 w 1060"/>
                <a:gd name="T11" fmla="*/ 587 h 944"/>
                <a:gd name="T12" fmla="*/ 460 w 1060"/>
                <a:gd name="T13" fmla="*/ 706 h 944"/>
                <a:gd name="T14" fmla="*/ 537 w 1060"/>
                <a:gd name="T15" fmla="*/ 824 h 944"/>
                <a:gd name="T16" fmla="*/ 615 w 1060"/>
                <a:gd name="T17" fmla="*/ 944 h 944"/>
                <a:gd name="T18" fmla="*/ 669 w 1060"/>
                <a:gd name="T19" fmla="*/ 944 h 944"/>
                <a:gd name="T20" fmla="*/ 724 w 1060"/>
                <a:gd name="T21" fmla="*/ 944 h 944"/>
                <a:gd name="T22" fmla="*/ 778 w 1060"/>
                <a:gd name="T23" fmla="*/ 944 h 944"/>
                <a:gd name="T24" fmla="*/ 833 w 1060"/>
                <a:gd name="T25" fmla="*/ 944 h 944"/>
                <a:gd name="T26" fmla="*/ 886 w 1060"/>
                <a:gd name="T27" fmla="*/ 944 h 944"/>
                <a:gd name="T28" fmla="*/ 943 w 1060"/>
                <a:gd name="T29" fmla="*/ 944 h 944"/>
                <a:gd name="T30" fmla="*/ 997 w 1060"/>
                <a:gd name="T31" fmla="*/ 944 h 944"/>
                <a:gd name="T32" fmla="*/ 1053 w 1060"/>
                <a:gd name="T33" fmla="*/ 944 h 944"/>
                <a:gd name="T34" fmla="*/ 1053 w 1060"/>
                <a:gd name="T35" fmla="*/ 847 h 944"/>
                <a:gd name="T36" fmla="*/ 1053 w 1060"/>
                <a:gd name="T37" fmla="*/ 750 h 944"/>
                <a:gd name="T38" fmla="*/ 1054 w 1060"/>
                <a:gd name="T39" fmla="*/ 653 h 944"/>
                <a:gd name="T40" fmla="*/ 1056 w 1060"/>
                <a:gd name="T41" fmla="*/ 556 h 944"/>
                <a:gd name="T42" fmla="*/ 1056 w 1060"/>
                <a:gd name="T43" fmla="*/ 459 h 944"/>
                <a:gd name="T44" fmla="*/ 1057 w 1060"/>
                <a:gd name="T45" fmla="*/ 363 h 944"/>
                <a:gd name="T46" fmla="*/ 1058 w 1060"/>
                <a:gd name="T47" fmla="*/ 266 h 944"/>
                <a:gd name="T48" fmla="*/ 1060 w 1060"/>
                <a:gd name="T49" fmla="*/ 170 h 944"/>
                <a:gd name="T50" fmla="*/ 927 w 1060"/>
                <a:gd name="T51" fmla="*/ 147 h 944"/>
                <a:gd name="T52" fmla="*/ 794 w 1060"/>
                <a:gd name="T53" fmla="*/ 126 h 944"/>
                <a:gd name="T54" fmla="*/ 661 w 1060"/>
                <a:gd name="T55" fmla="*/ 104 h 944"/>
                <a:gd name="T56" fmla="*/ 529 w 1060"/>
                <a:gd name="T57" fmla="*/ 83 h 944"/>
                <a:gd name="T58" fmla="*/ 396 w 1060"/>
                <a:gd name="T59" fmla="*/ 61 h 944"/>
                <a:gd name="T60" fmla="*/ 264 w 1060"/>
                <a:gd name="T61" fmla="*/ 40 h 944"/>
                <a:gd name="T62" fmla="*/ 131 w 1060"/>
                <a:gd name="T63" fmla="*/ 20 h 944"/>
                <a:gd name="T64" fmla="*/ 0 w 1060"/>
                <a:gd name="T65" fmla="*/ 0 h 94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60"/>
                <a:gd name="T100" fmla="*/ 0 h 944"/>
                <a:gd name="T101" fmla="*/ 1060 w 1060"/>
                <a:gd name="T102" fmla="*/ 944 h 94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60" h="944">
                  <a:moveTo>
                    <a:pt x="0" y="0"/>
                  </a:moveTo>
                  <a:lnTo>
                    <a:pt x="76" y="117"/>
                  </a:lnTo>
                  <a:lnTo>
                    <a:pt x="153" y="234"/>
                  </a:lnTo>
                  <a:lnTo>
                    <a:pt x="229" y="352"/>
                  </a:lnTo>
                  <a:lnTo>
                    <a:pt x="307" y="470"/>
                  </a:lnTo>
                  <a:lnTo>
                    <a:pt x="384" y="587"/>
                  </a:lnTo>
                  <a:lnTo>
                    <a:pt x="460" y="706"/>
                  </a:lnTo>
                  <a:lnTo>
                    <a:pt x="537" y="824"/>
                  </a:lnTo>
                  <a:lnTo>
                    <a:pt x="615" y="944"/>
                  </a:lnTo>
                  <a:lnTo>
                    <a:pt x="669" y="944"/>
                  </a:lnTo>
                  <a:lnTo>
                    <a:pt x="724" y="944"/>
                  </a:lnTo>
                  <a:lnTo>
                    <a:pt x="778" y="944"/>
                  </a:lnTo>
                  <a:lnTo>
                    <a:pt x="833" y="944"/>
                  </a:lnTo>
                  <a:lnTo>
                    <a:pt x="886" y="944"/>
                  </a:lnTo>
                  <a:lnTo>
                    <a:pt x="943" y="944"/>
                  </a:lnTo>
                  <a:lnTo>
                    <a:pt x="997" y="944"/>
                  </a:lnTo>
                  <a:lnTo>
                    <a:pt x="1053" y="944"/>
                  </a:lnTo>
                  <a:lnTo>
                    <a:pt x="1053" y="847"/>
                  </a:lnTo>
                  <a:lnTo>
                    <a:pt x="1053" y="750"/>
                  </a:lnTo>
                  <a:lnTo>
                    <a:pt x="1054" y="653"/>
                  </a:lnTo>
                  <a:lnTo>
                    <a:pt x="1056" y="556"/>
                  </a:lnTo>
                  <a:lnTo>
                    <a:pt x="1056" y="459"/>
                  </a:lnTo>
                  <a:lnTo>
                    <a:pt x="1057" y="363"/>
                  </a:lnTo>
                  <a:lnTo>
                    <a:pt x="1058" y="266"/>
                  </a:lnTo>
                  <a:lnTo>
                    <a:pt x="1060" y="170"/>
                  </a:lnTo>
                  <a:lnTo>
                    <a:pt x="927" y="147"/>
                  </a:lnTo>
                  <a:lnTo>
                    <a:pt x="794" y="126"/>
                  </a:lnTo>
                  <a:lnTo>
                    <a:pt x="661" y="104"/>
                  </a:lnTo>
                  <a:lnTo>
                    <a:pt x="529" y="83"/>
                  </a:lnTo>
                  <a:lnTo>
                    <a:pt x="396" y="61"/>
                  </a:lnTo>
                  <a:lnTo>
                    <a:pt x="264" y="40"/>
                  </a:lnTo>
                  <a:lnTo>
                    <a:pt x="131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0D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88" name="Freeform 44"/>
            <p:cNvSpPr>
              <a:spLocks/>
            </p:cNvSpPr>
            <p:nvPr/>
          </p:nvSpPr>
          <p:spPr bwMode="auto">
            <a:xfrm>
              <a:off x="3606" y="3186"/>
              <a:ext cx="463" cy="472"/>
            </a:xfrm>
            <a:custGeom>
              <a:avLst/>
              <a:gdLst>
                <a:gd name="T0" fmla="*/ 0 w 925"/>
                <a:gd name="T1" fmla="*/ 0 h 944"/>
                <a:gd name="T2" fmla="*/ 68 w 925"/>
                <a:gd name="T3" fmla="*/ 117 h 944"/>
                <a:gd name="T4" fmla="*/ 139 w 925"/>
                <a:gd name="T5" fmla="*/ 234 h 944"/>
                <a:gd name="T6" fmla="*/ 209 w 925"/>
                <a:gd name="T7" fmla="*/ 352 h 944"/>
                <a:gd name="T8" fmla="*/ 280 w 925"/>
                <a:gd name="T9" fmla="*/ 470 h 944"/>
                <a:gd name="T10" fmla="*/ 350 w 925"/>
                <a:gd name="T11" fmla="*/ 587 h 944"/>
                <a:gd name="T12" fmla="*/ 422 w 925"/>
                <a:gd name="T13" fmla="*/ 706 h 944"/>
                <a:gd name="T14" fmla="*/ 491 w 925"/>
                <a:gd name="T15" fmla="*/ 824 h 944"/>
                <a:gd name="T16" fmla="*/ 563 w 925"/>
                <a:gd name="T17" fmla="*/ 944 h 944"/>
                <a:gd name="T18" fmla="*/ 607 w 925"/>
                <a:gd name="T19" fmla="*/ 944 h 944"/>
                <a:gd name="T20" fmla="*/ 653 w 925"/>
                <a:gd name="T21" fmla="*/ 944 h 944"/>
                <a:gd name="T22" fmla="*/ 698 w 925"/>
                <a:gd name="T23" fmla="*/ 944 h 944"/>
                <a:gd name="T24" fmla="*/ 744 w 925"/>
                <a:gd name="T25" fmla="*/ 944 h 944"/>
                <a:gd name="T26" fmla="*/ 788 w 925"/>
                <a:gd name="T27" fmla="*/ 944 h 944"/>
                <a:gd name="T28" fmla="*/ 834 w 925"/>
                <a:gd name="T29" fmla="*/ 944 h 944"/>
                <a:gd name="T30" fmla="*/ 880 w 925"/>
                <a:gd name="T31" fmla="*/ 944 h 944"/>
                <a:gd name="T32" fmla="*/ 925 w 925"/>
                <a:gd name="T33" fmla="*/ 944 h 944"/>
                <a:gd name="T34" fmla="*/ 920 w 925"/>
                <a:gd name="T35" fmla="*/ 847 h 944"/>
                <a:gd name="T36" fmla="*/ 915 w 925"/>
                <a:gd name="T37" fmla="*/ 750 h 944"/>
                <a:gd name="T38" fmla="*/ 911 w 925"/>
                <a:gd name="T39" fmla="*/ 653 h 944"/>
                <a:gd name="T40" fmla="*/ 907 w 925"/>
                <a:gd name="T41" fmla="*/ 556 h 944"/>
                <a:gd name="T42" fmla="*/ 901 w 925"/>
                <a:gd name="T43" fmla="*/ 459 h 944"/>
                <a:gd name="T44" fmla="*/ 897 w 925"/>
                <a:gd name="T45" fmla="*/ 363 h 944"/>
                <a:gd name="T46" fmla="*/ 892 w 925"/>
                <a:gd name="T47" fmla="*/ 266 h 944"/>
                <a:gd name="T48" fmla="*/ 888 w 925"/>
                <a:gd name="T49" fmla="*/ 170 h 944"/>
                <a:gd name="T50" fmla="*/ 776 w 925"/>
                <a:gd name="T51" fmla="*/ 147 h 944"/>
                <a:gd name="T52" fmla="*/ 665 w 925"/>
                <a:gd name="T53" fmla="*/ 126 h 944"/>
                <a:gd name="T54" fmla="*/ 553 w 925"/>
                <a:gd name="T55" fmla="*/ 104 h 944"/>
                <a:gd name="T56" fmla="*/ 443 w 925"/>
                <a:gd name="T57" fmla="*/ 83 h 944"/>
                <a:gd name="T58" fmla="*/ 332 w 925"/>
                <a:gd name="T59" fmla="*/ 61 h 944"/>
                <a:gd name="T60" fmla="*/ 221 w 925"/>
                <a:gd name="T61" fmla="*/ 40 h 944"/>
                <a:gd name="T62" fmla="*/ 110 w 925"/>
                <a:gd name="T63" fmla="*/ 20 h 944"/>
                <a:gd name="T64" fmla="*/ 0 w 925"/>
                <a:gd name="T65" fmla="*/ 0 h 94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25"/>
                <a:gd name="T100" fmla="*/ 0 h 944"/>
                <a:gd name="T101" fmla="*/ 925 w 925"/>
                <a:gd name="T102" fmla="*/ 944 h 94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25" h="944">
                  <a:moveTo>
                    <a:pt x="0" y="0"/>
                  </a:moveTo>
                  <a:lnTo>
                    <a:pt x="68" y="117"/>
                  </a:lnTo>
                  <a:lnTo>
                    <a:pt x="139" y="234"/>
                  </a:lnTo>
                  <a:lnTo>
                    <a:pt x="209" y="352"/>
                  </a:lnTo>
                  <a:lnTo>
                    <a:pt x="280" y="470"/>
                  </a:lnTo>
                  <a:lnTo>
                    <a:pt x="350" y="587"/>
                  </a:lnTo>
                  <a:lnTo>
                    <a:pt x="422" y="706"/>
                  </a:lnTo>
                  <a:lnTo>
                    <a:pt x="491" y="824"/>
                  </a:lnTo>
                  <a:lnTo>
                    <a:pt x="563" y="944"/>
                  </a:lnTo>
                  <a:lnTo>
                    <a:pt x="607" y="944"/>
                  </a:lnTo>
                  <a:lnTo>
                    <a:pt x="653" y="944"/>
                  </a:lnTo>
                  <a:lnTo>
                    <a:pt x="698" y="944"/>
                  </a:lnTo>
                  <a:lnTo>
                    <a:pt x="744" y="944"/>
                  </a:lnTo>
                  <a:lnTo>
                    <a:pt x="788" y="944"/>
                  </a:lnTo>
                  <a:lnTo>
                    <a:pt x="834" y="944"/>
                  </a:lnTo>
                  <a:lnTo>
                    <a:pt x="880" y="944"/>
                  </a:lnTo>
                  <a:lnTo>
                    <a:pt x="925" y="944"/>
                  </a:lnTo>
                  <a:lnTo>
                    <a:pt x="920" y="847"/>
                  </a:lnTo>
                  <a:lnTo>
                    <a:pt x="915" y="750"/>
                  </a:lnTo>
                  <a:lnTo>
                    <a:pt x="911" y="653"/>
                  </a:lnTo>
                  <a:lnTo>
                    <a:pt x="907" y="556"/>
                  </a:lnTo>
                  <a:lnTo>
                    <a:pt x="901" y="459"/>
                  </a:lnTo>
                  <a:lnTo>
                    <a:pt x="897" y="363"/>
                  </a:lnTo>
                  <a:lnTo>
                    <a:pt x="892" y="266"/>
                  </a:lnTo>
                  <a:lnTo>
                    <a:pt x="888" y="170"/>
                  </a:lnTo>
                  <a:lnTo>
                    <a:pt x="776" y="147"/>
                  </a:lnTo>
                  <a:lnTo>
                    <a:pt x="665" y="126"/>
                  </a:lnTo>
                  <a:lnTo>
                    <a:pt x="553" y="104"/>
                  </a:lnTo>
                  <a:lnTo>
                    <a:pt x="443" y="83"/>
                  </a:lnTo>
                  <a:lnTo>
                    <a:pt x="332" y="61"/>
                  </a:lnTo>
                  <a:lnTo>
                    <a:pt x="221" y="40"/>
                  </a:lnTo>
                  <a:lnTo>
                    <a:pt x="1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E38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89" name="Freeform 45"/>
            <p:cNvSpPr>
              <a:spLocks/>
            </p:cNvSpPr>
            <p:nvPr/>
          </p:nvSpPr>
          <p:spPr bwMode="auto">
            <a:xfrm>
              <a:off x="3651" y="3186"/>
              <a:ext cx="399" cy="472"/>
            </a:xfrm>
            <a:custGeom>
              <a:avLst/>
              <a:gdLst>
                <a:gd name="T0" fmla="*/ 0 w 798"/>
                <a:gd name="T1" fmla="*/ 0 h 944"/>
                <a:gd name="T2" fmla="*/ 509 w 798"/>
                <a:gd name="T3" fmla="*/ 944 h 944"/>
                <a:gd name="T4" fmla="*/ 798 w 798"/>
                <a:gd name="T5" fmla="*/ 944 h 944"/>
                <a:gd name="T6" fmla="*/ 717 w 798"/>
                <a:gd name="T7" fmla="*/ 170 h 944"/>
                <a:gd name="T8" fmla="*/ 0 w 798"/>
                <a:gd name="T9" fmla="*/ 0 h 9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98"/>
                <a:gd name="T16" fmla="*/ 0 h 944"/>
                <a:gd name="T17" fmla="*/ 798 w 798"/>
                <a:gd name="T18" fmla="*/ 944 h 9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98" h="944">
                  <a:moveTo>
                    <a:pt x="0" y="0"/>
                  </a:moveTo>
                  <a:lnTo>
                    <a:pt x="509" y="944"/>
                  </a:lnTo>
                  <a:lnTo>
                    <a:pt x="798" y="944"/>
                  </a:lnTo>
                  <a:lnTo>
                    <a:pt x="717" y="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063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90" name="Freeform 46"/>
            <p:cNvSpPr>
              <a:spLocks/>
            </p:cNvSpPr>
            <p:nvPr/>
          </p:nvSpPr>
          <p:spPr bwMode="auto">
            <a:xfrm>
              <a:off x="3400" y="2224"/>
              <a:ext cx="1129" cy="1044"/>
            </a:xfrm>
            <a:custGeom>
              <a:avLst/>
              <a:gdLst>
                <a:gd name="T0" fmla="*/ 86 w 2258"/>
                <a:gd name="T1" fmla="*/ 165 h 2088"/>
                <a:gd name="T2" fmla="*/ 289 w 2258"/>
                <a:gd name="T3" fmla="*/ 117 h 2088"/>
                <a:gd name="T4" fmla="*/ 506 w 2258"/>
                <a:gd name="T5" fmla="*/ 53 h 2088"/>
                <a:gd name="T6" fmla="*/ 709 w 2258"/>
                <a:gd name="T7" fmla="*/ 6 h 2088"/>
                <a:gd name="T8" fmla="*/ 889 w 2258"/>
                <a:gd name="T9" fmla="*/ 0 h 2088"/>
                <a:gd name="T10" fmla="*/ 1059 w 2258"/>
                <a:gd name="T11" fmla="*/ 6 h 2088"/>
                <a:gd name="T12" fmla="*/ 1223 w 2258"/>
                <a:gd name="T13" fmla="*/ 14 h 2088"/>
                <a:gd name="T14" fmla="*/ 1394 w 2258"/>
                <a:gd name="T15" fmla="*/ 20 h 2088"/>
                <a:gd name="T16" fmla="*/ 1566 w 2258"/>
                <a:gd name="T17" fmla="*/ 28 h 2088"/>
                <a:gd name="T18" fmla="*/ 1734 w 2258"/>
                <a:gd name="T19" fmla="*/ 69 h 2088"/>
                <a:gd name="T20" fmla="*/ 1906 w 2258"/>
                <a:gd name="T21" fmla="*/ 125 h 2088"/>
                <a:gd name="T22" fmla="*/ 2074 w 2258"/>
                <a:gd name="T23" fmla="*/ 166 h 2088"/>
                <a:gd name="T24" fmla="*/ 2154 w 2258"/>
                <a:gd name="T25" fmla="*/ 240 h 2088"/>
                <a:gd name="T26" fmla="*/ 2154 w 2258"/>
                <a:gd name="T27" fmla="*/ 376 h 2088"/>
                <a:gd name="T28" fmla="*/ 2154 w 2258"/>
                <a:gd name="T29" fmla="*/ 512 h 2088"/>
                <a:gd name="T30" fmla="*/ 2154 w 2258"/>
                <a:gd name="T31" fmla="*/ 648 h 2088"/>
                <a:gd name="T32" fmla="*/ 2207 w 2258"/>
                <a:gd name="T33" fmla="*/ 866 h 2088"/>
                <a:gd name="T34" fmla="*/ 2256 w 2258"/>
                <a:gd name="T35" fmla="*/ 1164 h 2088"/>
                <a:gd name="T36" fmla="*/ 2243 w 2258"/>
                <a:gd name="T37" fmla="*/ 1464 h 2088"/>
                <a:gd name="T38" fmla="*/ 2189 w 2258"/>
                <a:gd name="T39" fmla="*/ 1764 h 2088"/>
                <a:gd name="T40" fmla="*/ 1926 w 2258"/>
                <a:gd name="T41" fmla="*/ 2005 h 2088"/>
                <a:gd name="T42" fmla="*/ 1445 w 2258"/>
                <a:gd name="T43" fmla="*/ 2087 h 2088"/>
                <a:gd name="T44" fmla="*/ 932 w 2258"/>
                <a:gd name="T45" fmla="*/ 2065 h 2088"/>
                <a:gd name="T46" fmla="*/ 400 w 2258"/>
                <a:gd name="T47" fmla="*/ 1975 h 2088"/>
                <a:gd name="T48" fmla="*/ 84 w 2258"/>
                <a:gd name="T49" fmla="*/ 1787 h 2088"/>
                <a:gd name="T50" fmla="*/ 33 w 2258"/>
                <a:gd name="T51" fmla="*/ 1525 h 2088"/>
                <a:gd name="T52" fmla="*/ 33 w 2258"/>
                <a:gd name="T53" fmla="*/ 1254 h 2088"/>
                <a:gd name="T54" fmla="*/ 84 w 2258"/>
                <a:gd name="T55" fmla="*/ 972 h 2088"/>
                <a:gd name="T56" fmla="*/ 123 w 2258"/>
                <a:gd name="T57" fmla="*/ 745 h 2088"/>
                <a:gd name="T58" fmla="*/ 88 w 2258"/>
                <a:gd name="T59" fmla="*/ 581 h 2088"/>
                <a:gd name="T60" fmla="*/ 41 w 2258"/>
                <a:gd name="T61" fmla="*/ 418 h 2088"/>
                <a:gd name="T62" fmla="*/ 6 w 2258"/>
                <a:gd name="T63" fmla="*/ 254 h 208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258"/>
                <a:gd name="T97" fmla="*/ 0 h 2088"/>
                <a:gd name="T98" fmla="*/ 2258 w 2258"/>
                <a:gd name="T99" fmla="*/ 2088 h 208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258" h="2088">
                  <a:moveTo>
                    <a:pt x="0" y="173"/>
                  </a:moveTo>
                  <a:lnTo>
                    <a:pt x="86" y="165"/>
                  </a:lnTo>
                  <a:lnTo>
                    <a:pt x="185" y="145"/>
                  </a:lnTo>
                  <a:lnTo>
                    <a:pt x="289" y="117"/>
                  </a:lnTo>
                  <a:lnTo>
                    <a:pt x="398" y="86"/>
                  </a:lnTo>
                  <a:lnTo>
                    <a:pt x="506" y="53"/>
                  </a:lnTo>
                  <a:lnTo>
                    <a:pt x="612" y="26"/>
                  </a:lnTo>
                  <a:lnTo>
                    <a:pt x="709" y="6"/>
                  </a:lnTo>
                  <a:lnTo>
                    <a:pt x="796" y="0"/>
                  </a:lnTo>
                  <a:lnTo>
                    <a:pt x="889" y="0"/>
                  </a:lnTo>
                  <a:lnTo>
                    <a:pt x="976" y="2"/>
                  </a:lnTo>
                  <a:lnTo>
                    <a:pt x="1059" y="6"/>
                  </a:lnTo>
                  <a:lnTo>
                    <a:pt x="1143" y="10"/>
                  </a:lnTo>
                  <a:lnTo>
                    <a:pt x="1223" y="14"/>
                  </a:lnTo>
                  <a:lnTo>
                    <a:pt x="1308" y="18"/>
                  </a:lnTo>
                  <a:lnTo>
                    <a:pt x="1394" y="20"/>
                  </a:lnTo>
                  <a:lnTo>
                    <a:pt x="1488" y="22"/>
                  </a:lnTo>
                  <a:lnTo>
                    <a:pt x="1566" y="28"/>
                  </a:lnTo>
                  <a:lnTo>
                    <a:pt x="1649" y="45"/>
                  </a:lnTo>
                  <a:lnTo>
                    <a:pt x="1734" y="69"/>
                  </a:lnTo>
                  <a:lnTo>
                    <a:pt x="1821" y="98"/>
                  </a:lnTo>
                  <a:lnTo>
                    <a:pt x="1906" y="125"/>
                  </a:lnTo>
                  <a:lnTo>
                    <a:pt x="1992" y="149"/>
                  </a:lnTo>
                  <a:lnTo>
                    <a:pt x="2074" y="166"/>
                  </a:lnTo>
                  <a:lnTo>
                    <a:pt x="2154" y="173"/>
                  </a:lnTo>
                  <a:lnTo>
                    <a:pt x="2154" y="240"/>
                  </a:lnTo>
                  <a:lnTo>
                    <a:pt x="2154" y="309"/>
                  </a:lnTo>
                  <a:lnTo>
                    <a:pt x="2154" y="376"/>
                  </a:lnTo>
                  <a:lnTo>
                    <a:pt x="2154" y="445"/>
                  </a:lnTo>
                  <a:lnTo>
                    <a:pt x="2154" y="512"/>
                  </a:lnTo>
                  <a:lnTo>
                    <a:pt x="2154" y="581"/>
                  </a:lnTo>
                  <a:lnTo>
                    <a:pt x="2154" y="648"/>
                  </a:lnTo>
                  <a:lnTo>
                    <a:pt x="2154" y="716"/>
                  </a:lnTo>
                  <a:lnTo>
                    <a:pt x="2207" y="866"/>
                  </a:lnTo>
                  <a:lnTo>
                    <a:pt x="2240" y="1015"/>
                  </a:lnTo>
                  <a:lnTo>
                    <a:pt x="2256" y="1164"/>
                  </a:lnTo>
                  <a:lnTo>
                    <a:pt x="2258" y="1315"/>
                  </a:lnTo>
                  <a:lnTo>
                    <a:pt x="2243" y="1464"/>
                  </a:lnTo>
                  <a:lnTo>
                    <a:pt x="2222" y="1615"/>
                  </a:lnTo>
                  <a:lnTo>
                    <a:pt x="2189" y="1764"/>
                  </a:lnTo>
                  <a:lnTo>
                    <a:pt x="2154" y="1914"/>
                  </a:lnTo>
                  <a:lnTo>
                    <a:pt x="1926" y="2005"/>
                  </a:lnTo>
                  <a:lnTo>
                    <a:pt x="1691" y="2061"/>
                  </a:lnTo>
                  <a:lnTo>
                    <a:pt x="1445" y="2087"/>
                  </a:lnTo>
                  <a:lnTo>
                    <a:pt x="1192" y="2088"/>
                  </a:lnTo>
                  <a:lnTo>
                    <a:pt x="932" y="2065"/>
                  </a:lnTo>
                  <a:lnTo>
                    <a:pt x="668" y="2027"/>
                  </a:lnTo>
                  <a:lnTo>
                    <a:pt x="400" y="1975"/>
                  </a:lnTo>
                  <a:lnTo>
                    <a:pt x="129" y="1914"/>
                  </a:lnTo>
                  <a:lnTo>
                    <a:pt x="84" y="1787"/>
                  </a:lnTo>
                  <a:lnTo>
                    <a:pt x="52" y="1658"/>
                  </a:lnTo>
                  <a:lnTo>
                    <a:pt x="33" y="1525"/>
                  </a:lnTo>
                  <a:lnTo>
                    <a:pt x="27" y="1391"/>
                  </a:lnTo>
                  <a:lnTo>
                    <a:pt x="33" y="1254"/>
                  </a:lnTo>
                  <a:lnTo>
                    <a:pt x="52" y="1114"/>
                  </a:lnTo>
                  <a:lnTo>
                    <a:pt x="84" y="972"/>
                  </a:lnTo>
                  <a:lnTo>
                    <a:pt x="129" y="827"/>
                  </a:lnTo>
                  <a:lnTo>
                    <a:pt x="123" y="745"/>
                  </a:lnTo>
                  <a:lnTo>
                    <a:pt x="109" y="663"/>
                  </a:lnTo>
                  <a:lnTo>
                    <a:pt x="88" y="581"/>
                  </a:lnTo>
                  <a:lnTo>
                    <a:pt x="65" y="500"/>
                  </a:lnTo>
                  <a:lnTo>
                    <a:pt x="41" y="418"/>
                  </a:lnTo>
                  <a:lnTo>
                    <a:pt x="21" y="336"/>
                  </a:lnTo>
                  <a:lnTo>
                    <a:pt x="6" y="254"/>
                  </a:lnTo>
                  <a:lnTo>
                    <a:pt x="0" y="173"/>
                  </a:lnTo>
                  <a:close/>
                </a:path>
              </a:pathLst>
            </a:custGeom>
            <a:solidFill>
              <a:srgbClr val="7ABABA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91" name="Freeform 47"/>
            <p:cNvSpPr>
              <a:spLocks/>
            </p:cNvSpPr>
            <p:nvPr/>
          </p:nvSpPr>
          <p:spPr bwMode="auto">
            <a:xfrm>
              <a:off x="3469" y="2224"/>
              <a:ext cx="1062" cy="1016"/>
            </a:xfrm>
            <a:custGeom>
              <a:avLst/>
              <a:gdLst>
                <a:gd name="T0" fmla="*/ 80 w 2124"/>
                <a:gd name="T1" fmla="*/ 156 h 2031"/>
                <a:gd name="T2" fmla="*/ 270 w 2124"/>
                <a:gd name="T3" fmla="*/ 111 h 2031"/>
                <a:gd name="T4" fmla="*/ 475 w 2124"/>
                <a:gd name="T5" fmla="*/ 51 h 2031"/>
                <a:gd name="T6" fmla="*/ 665 w 2124"/>
                <a:gd name="T7" fmla="*/ 5 h 2031"/>
                <a:gd name="T8" fmla="*/ 834 w 2124"/>
                <a:gd name="T9" fmla="*/ 0 h 2031"/>
                <a:gd name="T10" fmla="*/ 994 w 2124"/>
                <a:gd name="T11" fmla="*/ 6 h 2031"/>
                <a:gd name="T12" fmla="*/ 1150 w 2124"/>
                <a:gd name="T13" fmla="*/ 13 h 2031"/>
                <a:gd name="T14" fmla="*/ 1311 w 2124"/>
                <a:gd name="T15" fmla="*/ 20 h 2031"/>
                <a:gd name="T16" fmla="*/ 1472 w 2124"/>
                <a:gd name="T17" fmla="*/ 13 h 2031"/>
                <a:gd name="T18" fmla="*/ 1631 w 2124"/>
                <a:gd name="T19" fmla="*/ 31 h 2031"/>
                <a:gd name="T20" fmla="*/ 1793 w 2124"/>
                <a:gd name="T21" fmla="*/ 76 h 2031"/>
                <a:gd name="T22" fmla="*/ 1952 w 2124"/>
                <a:gd name="T23" fmla="*/ 134 h 2031"/>
                <a:gd name="T24" fmla="*/ 2028 w 2124"/>
                <a:gd name="T25" fmla="*/ 227 h 2031"/>
                <a:gd name="T26" fmla="*/ 2028 w 2124"/>
                <a:gd name="T27" fmla="*/ 355 h 2031"/>
                <a:gd name="T28" fmla="*/ 2028 w 2124"/>
                <a:gd name="T29" fmla="*/ 482 h 2031"/>
                <a:gd name="T30" fmla="*/ 2028 w 2124"/>
                <a:gd name="T31" fmla="*/ 611 h 2031"/>
                <a:gd name="T32" fmla="*/ 2078 w 2124"/>
                <a:gd name="T33" fmla="*/ 816 h 2031"/>
                <a:gd name="T34" fmla="*/ 2123 w 2124"/>
                <a:gd name="T35" fmla="*/ 1097 h 2031"/>
                <a:gd name="T36" fmla="*/ 2112 w 2124"/>
                <a:gd name="T37" fmla="*/ 1379 h 2031"/>
                <a:gd name="T38" fmla="*/ 2061 w 2124"/>
                <a:gd name="T39" fmla="*/ 1662 h 2031"/>
                <a:gd name="T40" fmla="*/ 1813 w 2124"/>
                <a:gd name="T41" fmla="*/ 1920 h 2031"/>
                <a:gd name="T42" fmla="*/ 1358 w 2124"/>
                <a:gd name="T43" fmla="*/ 2029 h 2031"/>
                <a:gd name="T44" fmla="*/ 876 w 2124"/>
                <a:gd name="T45" fmla="*/ 2003 h 2031"/>
                <a:gd name="T46" fmla="*/ 374 w 2124"/>
                <a:gd name="T47" fmla="*/ 1884 h 2031"/>
                <a:gd name="T48" fmla="*/ 174 w 2124"/>
                <a:gd name="T49" fmla="*/ 1783 h 2031"/>
                <a:gd name="T50" fmla="*/ 251 w 2124"/>
                <a:gd name="T51" fmla="*/ 1725 h 2031"/>
                <a:gd name="T52" fmla="*/ 252 w 2124"/>
                <a:gd name="T53" fmla="*/ 1629 h 2031"/>
                <a:gd name="T54" fmla="*/ 137 w 2124"/>
                <a:gd name="T55" fmla="*/ 1476 h 2031"/>
                <a:gd name="T56" fmla="*/ 22 w 2124"/>
                <a:gd name="T57" fmla="*/ 1301 h 2031"/>
                <a:gd name="T58" fmla="*/ 30 w 2124"/>
                <a:gd name="T59" fmla="*/ 1155 h 2031"/>
                <a:gd name="T60" fmla="*/ 55 w 2124"/>
                <a:gd name="T61" fmla="*/ 1007 h 2031"/>
                <a:gd name="T62" fmla="*/ 94 w 2124"/>
                <a:gd name="T63" fmla="*/ 855 h 2031"/>
                <a:gd name="T64" fmla="*/ 114 w 2124"/>
                <a:gd name="T65" fmla="*/ 700 h 2031"/>
                <a:gd name="T66" fmla="*/ 82 w 2124"/>
                <a:gd name="T67" fmla="*/ 547 h 2031"/>
                <a:gd name="T68" fmla="*/ 36 w 2124"/>
                <a:gd name="T69" fmla="*/ 394 h 2031"/>
                <a:gd name="T70" fmla="*/ 4 w 2124"/>
                <a:gd name="T71" fmla="*/ 240 h 203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124"/>
                <a:gd name="T109" fmla="*/ 0 h 2031"/>
                <a:gd name="T110" fmla="*/ 2124 w 2124"/>
                <a:gd name="T111" fmla="*/ 2031 h 2031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124" h="2031">
                  <a:moveTo>
                    <a:pt x="0" y="164"/>
                  </a:moveTo>
                  <a:lnTo>
                    <a:pt x="80" y="156"/>
                  </a:lnTo>
                  <a:lnTo>
                    <a:pt x="172" y="137"/>
                  </a:lnTo>
                  <a:lnTo>
                    <a:pt x="270" y="111"/>
                  </a:lnTo>
                  <a:lnTo>
                    <a:pt x="373" y="82"/>
                  </a:lnTo>
                  <a:lnTo>
                    <a:pt x="475" y="51"/>
                  </a:lnTo>
                  <a:lnTo>
                    <a:pt x="573" y="24"/>
                  </a:lnTo>
                  <a:lnTo>
                    <a:pt x="665" y="5"/>
                  </a:lnTo>
                  <a:lnTo>
                    <a:pt x="748" y="0"/>
                  </a:lnTo>
                  <a:lnTo>
                    <a:pt x="834" y="0"/>
                  </a:lnTo>
                  <a:lnTo>
                    <a:pt x="916" y="2"/>
                  </a:lnTo>
                  <a:lnTo>
                    <a:pt x="994" y="6"/>
                  </a:lnTo>
                  <a:lnTo>
                    <a:pt x="1073" y="10"/>
                  </a:lnTo>
                  <a:lnTo>
                    <a:pt x="1150" y="13"/>
                  </a:lnTo>
                  <a:lnTo>
                    <a:pt x="1229" y="17"/>
                  </a:lnTo>
                  <a:lnTo>
                    <a:pt x="1311" y="20"/>
                  </a:lnTo>
                  <a:lnTo>
                    <a:pt x="1400" y="21"/>
                  </a:lnTo>
                  <a:lnTo>
                    <a:pt x="1472" y="13"/>
                  </a:lnTo>
                  <a:lnTo>
                    <a:pt x="1550" y="17"/>
                  </a:lnTo>
                  <a:lnTo>
                    <a:pt x="1631" y="31"/>
                  </a:lnTo>
                  <a:lnTo>
                    <a:pt x="1713" y="52"/>
                  </a:lnTo>
                  <a:lnTo>
                    <a:pt x="1793" y="76"/>
                  </a:lnTo>
                  <a:lnTo>
                    <a:pt x="1874" y="106"/>
                  </a:lnTo>
                  <a:lnTo>
                    <a:pt x="1952" y="134"/>
                  </a:lnTo>
                  <a:lnTo>
                    <a:pt x="2028" y="164"/>
                  </a:lnTo>
                  <a:lnTo>
                    <a:pt x="2028" y="227"/>
                  </a:lnTo>
                  <a:lnTo>
                    <a:pt x="2028" y="291"/>
                  </a:lnTo>
                  <a:lnTo>
                    <a:pt x="2028" y="355"/>
                  </a:lnTo>
                  <a:lnTo>
                    <a:pt x="2028" y="419"/>
                  </a:lnTo>
                  <a:lnTo>
                    <a:pt x="2028" y="482"/>
                  </a:lnTo>
                  <a:lnTo>
                    <a:pt x="2028" y="547"/>
                  </a:lnTo>
                  <a:lnTo>
                    <a:pt x="2028" y="611"/>
                  </a:lnTo>
                  <a:lnTo>
                    <a:pt x="2028" y="676"/>
                  </a:lnTo>
                  <a:lnTo>
                    <a:pt x="2078" y="816"/>
                  </a:lnTo>
                  <a:lnTo>
                    <a:pt x="2109" y="957"/>
                  </a:lnTo>
                  <a:lnTo>
                    <a:pt x="2123" y="1097"/>
                  </a:lnTo>
                  <a:lnTo>
                    <a:pt x="2124" y="1238"/>
                  </a:lnTo>
                  <a:lnTo>
                    <a:pt x="2112" y="1379"/>
                  </a:lnTo>
                  <a:lnTo>
                    <a:pt x="2090" y="1520"/>
                  </a:lnTo>
                  <a:lnTo>
                    <a:pt x="2061" y="1662"/>
                  </a:lnTo>
                  <a:lnTo>
                    <a:pt x="2028" y="1803"/>
                  </a:lnTo>
                  <a:lnTo>
                    <a:pt x="1813" y="1920"/>
                  </a:lnTo>
                  <a:lnTo>
                    <a:pt x="1590" y="1994"/>
                  </a:lnTo>
                  <a:lnTo>
                    <a:pt x="1358" y="2029"/>
                  </a:lnTo>
                  <a:lnTo>
                    <a:pt x="1121" y="2031"/>
                  </a:lnTo>
                  <a:lnTo>
                    <a:pt x="876" y="2003"/>
                  </a:lnTo>
                  <a:lnTo>
                    <a:pt x="627" y="1953"/>
                  </a:lnTo>
                  <a:lnTo>
                    <a:pt x="374" y="1884"/>
                  </a:lnTo>
                  <a:lnTo>
                    <a:pt x="120" y="1803"/>
                  </a:lnTo>
                  <a:lnTo>
                    <a:pt x="174" y="1783"/>
                  </a:lnTo>
                  <a:lnTo>
                    <a:pt x="220" y="1759"/>
                  </a:lnTo>
                  <a:lnTo>
                    <a:pt x="251" y="1725"/>
                  </a:lnTo>
                  <a:lnTo>
                    <a:pt x="264" y="1685"/>
                  </a:lnTo>
                  <a:lnTo>
                    <a:pt x="252" y="1629"/>
                  </a:lnTo>
                  <a:lnTo>
                    <a:pt x="212" y="1561"/>
                  </a:lnTo>
                  <a:lnTo>
                    <a:pt x="137" y="1476"/>
                  </a:lnTo>
                  <a:lnTo>
                    <a:pt x="24" y="1374"/>
                  </a:lnTo>
                  <a:lnTo>
                    <a:pt x="22" y="1301"/>
                  </a:lnTo>
                  <a:lnTo>
                    <a:pt x="25" y="1229"/>
                  </a:lnTo>
                  <a:lnTo>
                    <a:pt x="30" y="1155"/>
                  </a:lnTo>
                  <a:lnTo>
                    <a:pt x="41" y="1082"/>
                  </a:lnTo>
                  <a:lnTo>
                    <a:pt x="55" y="1007"/>
                  </a:lnTo>
                  <a:lnTo>
                    <a:pt x="72" y="931"/>
                  </a:lnTo>
                  <a:lnTo>
                    <a:pt x="94" y="855"/>
                  </a:lnTo>
                  <a:lnTo>
                    <a:pt x="120" y="778"/>
                  </a:lnTo>
                  <a:lnTo>
                    <a:pt x="114" y="700"/>
                  </a:lnTo>
                  <a:lnTo>
                    <a:pt x="100" y="624"/>
                  </a:lnTo>
                  <a:lnTo>
                    <a:pt x="82" y="547"/>
                  </a:lnTo>
                  <a:lnTo>
                    <a:pt x="60" y="470"/>
                  </a:lnTo>
                  <a:lnTo>
                    <a:pt x="36" y="394"/>
                  </a:lnTo>
                  <a:lnTo>
                    <a:pt x="17" y="317"/>
                  </a:lnTo>
                  <a:lnTo>
                    <a:pt x="4" y="240"/>
                  </a:lnTo>
                  <a:lnTo>
                    <a:pt x="0" y="164"/>
                  </a:lnTo>
                  <a:close/>
                </a:path>
              </a:pathLst>
            </a:custGeom>
            <a:solidFill>
              <a:srgbClr val="B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92" name="Freeform 48"/>
            <p:cNvSpPr>
              <a:spLocks/>
            </p:cNvSpPr>
            <p:nvPr/>
          </p:nvSpPr>
          <p:spPr bwMode="auto">
            <a:xfrm>
              <a:off x="3602" y="2310"/>
              <a:ext cx="891" cy="857"/>
            </a:xfrm>
            <a:custGeom>
              <a:avLst/>
              <a:gdLst>
                <a:gd name="T0" fmla="*/ 199 w 1782"/>
                <a:gd name="T1" fmla="*/ 131 h 1715"/>
                <a:gd name="T2" fmla="*/ 339 w 1782"/>
                <a:gd name="T3" fmla="*/ 93 h 1715"/>
                <a:gd name="T4" fmla="*/ 489 w 1782"/>
                <a:gd name="T5" fmla="*/ 42 h 1715"/>
                <a:gd name="T6" fmla="*/ 630 w 1782"/>
                <a:gd name="T7" fmla="*/ 6 h 1715"/>
                <a:gd name="T8" fmla="*/ 754 w 1782"/>
                <a:gd name="T9" fmla="*/ 0 h 1715"/>
                <a:gd name="T10" fmla="*/ 872 w 1782"/>
                <a:gd name="T11" fmla="*/ 4 h 1715"/>
                <a:gd name="T12" fmla="*/ 986 w 1782"/>
                <a:gd name="T13" fmla="*/ 11 h 1715"/>
                <a:gd name="T14" fmla="*/ 1104 w 1782"/>
                <a:gd name="T15" fmla="*/ 16 h 1715"/>
                <a:gd name="T16" fmla="*/ 1211 w 1782"/>
                <a:gd name="T17" fmla="*/ 22 h 1715"/>
                <a:gd name="T18" fmla="*/ 1252 w 1782"/>
                <a:gd name="T19" fmla="*/ 54 h 1715"/>
                <a:gd name="T20" fmla="*/ 1270 w 1782"/>
                <a:gd name="T21" fmla="*/ 99 h 1715"/>
                <a:gd name="T22" fmla="*/ 1311 w 1782"/>
                <a:gd name="T23" fmla="*/ 131 h 1715"/>
                <a:gd name="T24" fmla="*/ 1366 w 1782"/>
                <a:gd name="T25" fmla="*/ 190 h 1715"/>
                <a:gd name="T26" fmla="*/ 1442 w 1782"/>
                <a:gd name="T27" fmla="*/ 298 h 1715"/>
                <a:gd name="T28" fmla="*/ 1544 w 1782"/>
                <a:gd name="T29" fmla="*/ 406 h 1715"/>
                <a:gd name="T30" fmla="*/ 1620 w 1782"/>
                <a:gd name="T31" fmla="*/ 515 h 1715"/>
                <a:gd name="T32" fmla="*/ 1693 w 1782"/>
                <a:gd name="T33" fmla="*/ 697 h 1715"/>
                <a:gd name="T34" fmla="*/ 1768 w 1782"/>
                <a:gd name="T35" fmla="*/ 948 h 1715"/>
                <a:gd name="T36" fmla="*/ 1774 w 1782"/>
                <a:gd name="T37" fmla="*/ 1192 h 1715"/>
                <a:gd name="T38" fmla="*/ 1701 w 1782"/>
                <a:gd name="T39" fmla="*/ 1416 h 1715"/>
                <a:gd name="T40" fmla="*/ 1474 w 1782"/>
                <a:gd name="T41" fmla="*/ 1621 h 1715"/>
                <a:gd name="T42" fmla="*/ 1139 w 1782"/>
                <a:gd name="T43" fmla="*/ 1714 h 1715"/>
                <a:gd name="T44" fmla="*/ 786 w 1782"/>
                <a:gd name="T45" fmla="*/ 1692 h 1715"/>
                <a:gd name="T46" fmla="*/ 416 w 1782"/>
                <a:gd name="T47" fmla="*/ 1591 h 1715"/>
                <a:gd name="T48" fmla="*/ 134 w 1782"/>
                <a:gd name="T49" fmla="*/ 1441 h 1715"/>
                <a:gd name="T50" fmla="*/ 17 w 1782"/>
                <a:gd name="T51" fmla="*/ 1260 h 1715"/>
                <a:gd name="T52" fmla="*/ 8 w 1782"/>
                <a:gd name="T53" fmla="*/ 1047 h 1715"/>
                <a:gd name="T54" fmla="*/ 122 w 1782"/>
                <a:gd name="T55" fmla="*/ 796 h 1715"/>
                <a:gd name="T56" fmla="*/ 224 w 1782"/>
                <a:gd name="T57" fmla="*/ 591 h 1715"/>
                <a:gd name="T58" fmla="*/ 200 w 1782"/>
                <a:gd name="T59" fmla="*/ 462 h 1715"/>
                <a:gd name="T60" fmla="*/ 167 w 1782"/>
                <a:gd name="T61" fmla="*/ 331 h 1715"/>
                <a:gd name="T62" fmla="*/ 142 w 1782"/>
                <a:gd name="T63" fmla="*/ 202 h 171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782"/>
                <a:gd name="T97" fmla="*/ 0 h 1715"/>
                <a:gd name="T98" fmla="*/ 1782 w 1782"/>
                <a:gd name="T99" fmla="*/ 1715 h 171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782" h="1715">
                  <a:moveTo>
                    <a:pt x="140" y="138"/>
                  </a:moveTo>
                  <a:lnTo>
                    <a:pt x="199" y="131"/>
                  </a:lnTo>
                  <a:lnTo>
                    <a:pt x="267" y="115"/>
                  </a:lnTo>
                  <a:lnTo>
                    <a:pt x="339" y="93"/>
                  </a:lnTo>
                  <a:lnTo>
                    <a:pt x="415" y="69"/>
                  </a:lnTo>
                  <a:lnTo>
                    <a:pt x="489" y="42"/>
                  </a:lnTo>
                  <a:lnTo>
                    <a:pt x="563" y="21"/>
                  </a:lnTo>
                  <a:lnTo>
                    <a:pt x="630" y="6"/>
                  </a:lnTo>
                  <a:lnTo>
                    <a:pt x="691" y="0"/>
                  </a:lnTo>
                  <a:lnTo>
                    <a:pt x="754" y="0"/>
                  </a:lnTo>
                  <a:lnTo>
                    <a:pt x="814" y="2"/>
                  </a:lnTo>
                  <a:lnTo>
                    <a:pt x="872" y="4"/>
                  </a:lnTo>
                  <a:lnTo>
                    <a:pt x="930" y="8"/>
                  </a:lnTo>
                  <a:lnTo>
                    <a:pt x="986" y="11"/>
                  </a:lnTo>
                  <a:lnTo>
                    <a:pt x="1044" y="14"/>
                  </a:lnTo>
                  <a:lnTo>
                    <a:pt x="1104" y="16"/>
                  </a:lnTo>
                  <a:lnTo>
                    <a:pt x="1169" y="18"/>
                  </a:lnTo>
                  <a:lnTo>
                    <a:pt x="1211" y="22"/>
                  </a:lnTo>
                  <a:lnTo>
                    <a:pt x="1237" y="35"/>
                  </a:lnTo>
                  <a:lnTo>
                    <a:pt x="1252" y="54"/>
                  </a:lnTo>
                  <a:lnTo>
                    <a:pt x="1262" y="77"/>
                  </a:lnTo>
                  <a:lnTo>
                    <a:pt x="1270" y="99"/>
                  </a:lnTo>
                  <a:lnTo>
                    <a:pt x="1286" y="117"/>
                  </a:lnTo>
                  <a:lnTo>
                    <a:pt x="1311" y="131"/>
                  </a:lnTo>
                  <a:lnTo>
                    <a:pt x="1356" y="138"/>
                  </a:lnTo>
                  <a:lnTo>
                    <a:pt x="1366" y="190"/>
                  </a:lnTo>
                  <a:lnTo>
                    <a:pt x="1399" y="245"/>
                  </a:lnTo>
                  <a:lnTo>
                    <a:pt x="1442" y="298"/>
                  </a:lnTo>
                  <a:lnTo>
                    <a:pt x="1494" y="353"/>
                  </a:lnTo>
                  <a:lnTo>
                    <a:pt x="1544" y="406"/>
                  </a:lnTo>
                  <a:lnTo>
                    <a:pt x="1588" y="462"/>
                  </a:lnTo>
                  <a:lnTo>
                    <a:pt x="1620" y="515"/>
                  </a:lnTo>
                  <a:lnTo>
                    <a:pt x="1632" y="571"/>
                  </a:lnTo>
                  <a:lnTo>
                    <a:pt x="1693" y="697"/>
                  </a:lnTo>
                  <a:lnTo>
                    <a:pt x="1739" y="823"/>
                  </a:lnTo>
                  <a:lnTo>
                    <a:pt x="1768" y="948"/>
                  </a:lnTo>
                  <a:lnTo>
                    <a:pt x="1782" y="1073"/>
                  </a:lnTo>
                  <a:lnTo>
                    <a:pt x="1774" y="1192"/>
                  </a:lnTo>
                  <a:lnTo>
                    <a:pt x="1748" y="1307"/>
                  </a:lnTo>
                  <a:lnTo>
                    <a:pt x="1701" y="1416"/>
                  </a:lnTo>
                  <a:lnTo>
                    <a:pt x="1632" y="1521"/>
                  </a:lnTo>
                  <a:lnTo>
                    <a:pt x="1474" y="1621"/>
                  </a:lnTo>
                  <a:lnTo>
                    <a:pt x="1310" y="1684"/>
                  </a:lnTo>
                  <a:lnTo>
                    <a:pt x="1139" y="1714"/>
                  </a:lnTo>
                  <a:lnTo>
                    <a:pt x="966" y="1715"/>
                  </a:lnTo>
                  <a:lnTo>
                    <a:pt x="786" y="1692"/>
                  </a:lnTo>
                  <a:lnTo>
                    <a:pt x="603" y="1649"/>
                  </a:lnTo>
                  <a:lnTo>
                    <a:pt x="416" y="1591"/>
                  </a:lnTo>
                  <a:lnTo>
                    <a:pt x="230" y="1521"/>
                  </a:lnTo>
                  <a:lnTo>
                    <a:pt x="134" y="1441"/>
                  </a:lnTo>
                  <a:lnTo>
                    <a:pt x="64" y="1355"/>
                  </a:lnTo>
                  <a:lnTo>
                    <a:pt x="17" y="1260"/>
                  </a:lnTo>
                  <a:lnTo>
                    <a:pt x="0" y="1158"/>
                  </a:lnTo>
                  <a:lnTo>
                    <a:pt x="8" y="1047"/>
                  </a:lnTo>
                  <a:lnTo>
                    <a:pt x="50" y="927"/>
                  </a:lnTo>
                  <a:lnTo>
                    <a:pt x="122" y="796"/>
                  </a:lnTo>
                  <a:lnTo>
                    <a:pt x="230" y="657"/>
                  </a:lnTo>
                  <a:lnTo>
                    <a:pt x="224" y="591"/>
                  </a:lnTo>
                  <a:lnTo>
                    <a:pt x="215" y="526"/>
                  </a:lnTo>
                  <a:lnTo>
                    <a:pt x="200" y="462"/>
                  </a:lnTo>
                  <a:lnTo>
                    <a:pt x="184" y="397"/>
                  </a:lnTo>
                  <a:lnTo>
                    <a:pt x="167" y="331"/>
                  </a:lnTo>
                  <a:lnTo>
                    <a:pt x="153" y="267"/>
                  </a:lnTo>
                  <a:lnTo>
                    <a:pt x="142" y="202"/>
                  </a:lnTo>
                  <a:lnTo>
                    <a:pt x="140" y="138"/>
                  </a:lnTo>
                  <a:close/>
                </a:path>
              </a:pathLst>
            </a:custGeom>
            <a:solidFill>
              <a:srgbClr val="DE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93" name="Freeform 49"/>
            <p:cNvSpPr>
              <a:spLocks/>
            </p:cNvSpPr>
            <p:nvPr/>
          </p:nvSpPr>
          <p:spPr bwMode="auto">
            <a:xfrm>
              <a:off x="3684" y="2353"/>
              <a:ext cx="756" cy="728"/>
            </a:xfrm>
            <a:custGeom>
              <a:avLst/>
              <a:gdLst>
                <a:gd name="T0" fmla="*/ 169 w 1510"/>
                <a:gd name="T1" fmla="*/ 111 h 1455"/>
                <a:gd name="T2" fmla="*/ 287 w 1510"/>
                <a:gd name="T3" fmla="*/ 79 h 1455"/>
                <a:gd name="T4" fmla="*/ 414 w 1510"/>
                <a:gd name="T5" fmla="*/ 35 h 1455"/>
                <a:gd name="T6" fmla="*/ 532 w 1510"/>
                <a:gd name="T7" fmla="*/ 4 h 1455"/>
                <a:gd name="T8" fmla="*/ 638 w 1510"/>
                <a:gd name="T9" fmla="*/ 0 h 1455"/>
                <a:gd name="T10" fmla="*/ 739 w 1510"/>
                <a:gd name="T11" fmla="*/ 2 h 1455"/>
                <a:gd name="T12" fmla="*/ 836 w 1510"/>
                <a:gd name="T13" fmla="*/ 9 h 1455"/>
                <a:gd name="T14" fmla="*/ 936 w 1510"/>
                <a:gd name="T15" fmla="*/ 13 h 1455"/>
                <a:gd name="T16" fmla="*/ 1026 w 1510"/>
                <a:gd name="T17" fmla="*/ 17 h 1455"/>
                <a:gd name="T18" fmla="*/ 1061 w 1510"/>
                <a:gd name="T19" fmla="*/ 45 h 1455"/>
                <a:gd name="T20" fmla="*/ 1076 w 1510"/>
                <a:gd name="T21" fmla="*/ 83 h 1455"/>
                <a:gd name="T22" fmla="*/ 1111 w 1510"/>
                <a:gd name="T23" fmla="*/ 111 h 1455"/>
                <a:gd name="T24" fmla="*/ 1158 w 1510"/>
                <a:gd name="T25" fmla="*/ 161 h 1455"/>
                <a:gd name="T26" fmla="*/ 1221 w 1510"/>
                <a:gd name="T27" fmla="*/ 253 h 1455"/>
                <a:gd name="T28" fmla="*/ 1309 w 1510"/>
                <a:gd name="T29" fmla="*/ 344 h 1455"/>
                <a:gd name="T30" fmla="*/ 1373 w 1510"/>
                <a:gd name="T31" fmla="*/ 437 h 1455"/>
                <a:gd name="T32" fmla="*/ 1435 w 1510"/>
                <a:gd name="T33" fmla="*/ 590 h 1455"/>
                <a:gd name="T34" fmla="*/ 1499 w 1510"/>
                <a:gd name="T35" fmla="*/ 804 h 1455"/>
                <a:gd name="T36" fmla="*/ 1503 w 1510"/>
                <a:gd name="T37" fmla="*/ 1010 h 1455"/>
                <a:gd name="T38" fmla="*/ 1442 w 1510"/>
                <a:gd name="T39" fmla="*/ 1199 h 1455"/>
                <a:gd name="T40" fmla="*/ 1249 w 1510"/>
                <a:gd name="T41" fmla="*/ 1373 h 1455"/>
                <a:gd name="T42" fmla="*/ 966 w 1510"/>
                <a:gd name="T43" fmla="*/ 1452 h 1455"/>
                <a:gd name="T44" fmla="*/ 665 w 1510"/>
                <a:gd name="T45" fmla="*/ 1435 h 1455"/>
                <a:gd name="T46" fmla="*/ 352 w 1510"/>
                <a:gd name="T47" fmla="*/ 1347 h 1455"/>
                <a:gd name="T48" fmla="*/ 114 w 1510"/>
                <a:gd name="T49" fmla="*/ 1219 h 1455"/>
                <a:gd name="T50" fmla="*/ 15 w 1510"/>
                <a:gd name="T51" fmla="*/ 1066 h 1455"/>
                <a:gd name="T52" fmla="*/ 8 w 1510"/>
                <a:gd name="T53" fmla="*/ 887 h 1455"/>
                <a:gd name="T54" fmla="*/ 103 w 1510"/>
                <a:gd name="T55" fmla="*/ 675 h 1455"/>
                <a:gd name="T56" fmla="*/ 191 w 1510"/>
                <a:gd name="T57" fmla="*/ 500 h 1455"/>
                <a:gd name="T58" fmla="*/ 171 w 1510"/>
                <a:gd name="T59" fmla="*/ 390 h 1455"/>
                <a:gd name="T60" fmla="*/ 142 w 1510"/>
                <a:gd name="T61" fmla="*/ 279 h 1455"/>
                <a:gd name="T62" fmla="*/ 122 w 1510"/>
                <a:gd name="T63" fmla="*/ 171 h 145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10"/>
                <a:gd name="T97" fmla="*/ 0 h 1455"/>
                <a:gd name="T98" fmla="*/ 1510 w 1510"/>
                <a:gd name="T99" fmla="*/ 1455 h 145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10" h="1455">
                  <a:moveTo>
                    <a:pt x="119" y="117"/>
                  </a:moveTo>
                  <a:lnTo>
                    <a:pt x="169" y="111"/>
                  </a:lnTo>
                  <a:lnTo>
                    <a:pt x="226" y="98"/>
                  </a:lnTo>
                  <a:lnTo>
                    <a:pt x="287" y="79"/>
                  </a:lnTo>
                  <a:lnTo>
                    <a:pt x="352" y="58"/>
                  </a:lnTo>
                  <a:lnTo>
                    <a:pt x="414" y="35"/>
                  </a:lnTo>
                  <a:lnTo>
                    <a:pt x="476" y="17"/>
                  </a:lnTo>
                  <a:lnTo>
                    <a:pt x="532" y="4"/>
                  </a:lnTo>
                  <a:lnTo>
                    <a:pt x="584" y="0"/>
                  </a:lnTo>
                  <a:lnTo>
                    <a:pt x="638" y="0"/>
                  </a:lnTo>
                  <a:lnTo>
                    <a:pt x="690" y="1"/>
                  </a:lnTo>
                  <a:lnTo>
                    <a:pt x="739" y="2"/>
                  </a:lnTo>
                  <a:lnTo>
                    <a:pt x="789" y="6"/>
                  </a:lnTo>
                  <a:lnTo>
                    <a:pt x="836" y="9"/>
                  </a:lnTo>
                  <a:lnTo>
                    <a:pt x="885" y="12"/>
                  </a:lnTo>
                  <a:lnTo>
                    <a:pt x="936" y="13"/>
                  </a:lnTo>
                  <a:lnTo>
                    <a:pt x="991" y="15"/>
                  </a:lnTo>
                  <a:lnTo>
                    <a:pt x="1026" y="17"/>
                  </a:lnTo>
                  <a:lnTo>
                    <a:pt x="1049" y="29"/>
                  </a:lnTo>
                  <a:lnTo>
                    <a:pt x="1061" y="45"/>
                  </a:lnTo>
                  <a:lnTo>
                    <a:pt x="1069" y="66"/>
                  </a:lnTo>
                  <a:lnTo>
                    <a:pt x="1076" y="83"/>
                  </a:lnTo>
                  <a:lnTo>
                    <a:pt x="1090" y="101"/>
                  </a:lnTo>
                  <a:lnTo>
                    <a:pt x="1111" y="111"/>
                  </a:lnTo>
                  <a:lnTo>
                    <a:pt x="1149" y="117"/>
                  </a:lnTo>
                  <a:lnTo>
                    <a:pt x="1158" y="161"/>
                  </a:lnTo>
                  <a:lnTo>
                    <a:pt x="1185" y="207"/>
                  </a:lnTo>
                  <a:lnTo>
                    <a:pt x="1221" y="253"/>
                  </a:lnTo>
                  <a:lnTo>
                    <a:pt x="1266" y="300"/>
                  </a:lnTo>
                  <a:lnTo>
                    <a:pt x="1309" y="344"/>
                  </a:lnTo>
                  <a:lnTo>
                    <a:pt x="1346" y="391"/>
                  </a:lnTo>
                  <a:lnTo>
                    <a:pt x="1373" y="437"/>
                  </a:lnTo>
                  <a:lnTo>
                    <a:pt x="1384" y="484"/>
                  </a:lnTo>
                  <a:lnTo>
                    <a:pt x="1435" y="590"/>
                  </a:lnTo>
                  <a:lnTo>
                    <a:pt x="1475" y="698"/>
                  </a:lnTo>
                  <a:lnTo>
                    <a:pt x="1499" y="804"/>
                  </a:lnTo>
                  <a:lnTo>
                    <a:pt x="1510" y="909"/>
                  </a:lnTo>
                  <a:lnTo>
                    <a:pt x="1503" y="1010"/>
                  </a:lnTo>
                  <a:lnTo>
                    <a:pt x="1482" y="1106"/>
                  </a:lnTo>
                  <a:lnTo>
                    <a:pt x="1442" y="1199"/>
                  </a:lnTo>
                  <a:lnTo>
                    <a:pt x="1384" y="1289"/>
                  </a:lnTo>
                  <a:lnTo>
                    <a:pt x="1249" y="1373"/>
                  </a:lnTo>
                  <a:lnTo>
                    <a:pt x="1110" y="1427"/>
                  </a:lnTo>
                  <a:lnTo>
                    <a:pt x="966" y="1452"/>
                  </a:lnTo>
                  <a:lnTo>
                    <a:pt x="818" y="1455"/>
                  </a:lnTo>
                  <a:lnTo>
                    <a:pt x="665" y="1435"/>
                  </a:lnTo>
                  <a:lnTo>
                    <a:pt x="510" y="1398"/>
                  </a:lnTo>
                  <a:lnTo>
                    <a:pt x="352" y="1347"/>
                  </a:lnTo>
                  <a:lnTo>
                    <a:pt x="195" y="1289"/>
                  </a:lnTo>
                  <a:lnTo>
                    <a:pt x="114" y="1219"/>
                  </a:lnTo>
                  <a:lnTo>
                    <a:pt x="55" y="1147"/>
                  </a:lnTo>
                  <a:lnTo>
                    <a:pt x="15" y="1066"/>
                  </a:lnTo>
                  <a:lnTo>
                    <a:pt x="0" y="981"/>
                  </a:lnTo>
                  <a:lnTo>
                    <a:pt x="8" y="887"/>
                  </a:lnTo>
                  <a:lnTo>
                    <a:pt x="42" y="785"/>
                  </a:lnTo>
                  <a:lnTo>
                    <a:pt x="103" y="675"/>
                  </a:lnTo>
                  <a:lnTo>
                    <a:pt x="195" y="556"/>
                  </a:lnTo>
                  <a:lnTo>
                    <a:pt x="191" y="500"/>
                  </a:lnTo>
                  <a:lnTo>
                    <a:pt x="183" y="445"/>
                  </a:lnTo>
                  <a:lnTo>
                    <a:pt x="171" y="390"/>
                  </a:lnTo>
                  <a:lnTo>
                    <a:pt x="157" y="336"/>
                  </a:lnTo>
                  <a:lnTo>
                    <a:pt x="142" y="279"/>
                  </a:lnTo>
                  <a:lnTo>
                    <a:pt x="130" y="226"/>
                  </a:lnTo>
                  <a:lnTo>
                    <a:pt x="122" y="171"/>
                  </a:lnTo>
                  <a:lnTo>
                    <a:pt x="119" y="117"/>
                  </a:lnTo>
                  <a:close/>
                </a:path>
              </a:pathLst>
            </a:custGeom>
            <a:solidFill>
              <a:srgbClr val="E3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94" name="Freeform 50"/>
            <p:cNvSpPr>
              <a:spLocks/>
            </p:cNvSpPr>
            <p:nvPr/>
          </p:nvSpPr>
          <p:spPr bwMode="auto">
            <a:xfrm>
              <a:off x="3766" y="2398"/>
              <a:ext cx="620" cy="595"/>
            </a:xfrm>
            <a:custGeom>
              <a:avLst/>
              <a:gdLst>
                <a:gd name="T0" fmla="*/ 138 w 1239"/>
                <a:gd name="T1" fmla="*/ 90 h 1191"/>
                <a:gd name="T2" fmla="*/ 235 w 1239"/>
                <a:gd name="T3" fmla="*/ 64 h 1191"/>
                <a:gd name="T4" fmla="*/ 338 w 1239"/>
                <a:gd name="T5" fmla="*/ 28 h 1191"/>
                <a:gd name="T6" fmla="*/ 436 w 1239"/>
                <a:gd name="T7" fmla="*/ 2 h 1191"/>
                <a:gd name="T8" fmla="*/ 524 w 1239"/>
                <a:gd name="T9" fmla="*/ 0 h 1191"/>
                <a:gd name="T10" fmla="*/ 606 w 1239"/>
                <a:gd name="T11" fmla="*/ 2 h 1191"/>
                <a:gd name="T12" fmla="*/ 685 w 1239"/>
                <a:gd name="T13" fmla="*/ 6 h 1191"/>
                <a:gd name="T14" fmla="*/ 767 w 1239"/>
                <a:gd name="T15" fmla="*/ 9 h 1191"/>
                <a:gd name="T16" fmla="*/ 842 w 1239"/>
                <a:gd name="T17" fmla="*/ 13 h 1191"/>
                <a:gd name="T18" fmla="*/ 870 w 1239"/>
                <a:gd name="T19" fmla="*/ 36 h 1191"/>
                <a:gd name="T20" fmla="*/ 883 w 1239"/>
                <a:gd name="T21" fmla="*/ 67 h 1191"/>
                <a:gd name="T22" fmla="*/ 912 w 1239"/>
                <a:gd name="T23" fmla="*/ 91 h 1191"/>
                <a:gd name="T24" fmla="*/ 950 w 1239"/>
                <a:gd name="T25" fmla="*/ 131 h 1191"/>
                <a:gd name="T26" fmla="*/ 1002 w 1239"/>
                <a:gd name="T27" fmla="*/ 207 h 1191"/>
                <a:gd name="T28" fmla="*/ 1072 w 1239"/>
                <a:gd name="T29" fmla="*/ 281 h 1191"/>
                <a:gd name="T30" fmla="*/ 1124 w 1239"/>
                <a:gd name="T31" fmla="*/ 356 h 1191"/>
                <a:gd name="T32" fmla="*/ 1177 w 1239"/>
                <a:gd name="T33" fmla="*/ 482 h 1191"/>
                <a:gd name="T34" fmla="*/ 1229 w 1239"/>
                <a:gd name="T35" fmla="*/ 657 h 1191"/>
                <a:gd name="T36" fmla="*/ 1233 w 1239"/>
                <a:gd name="T37" fmla="*/ 825 h 1191"/>
                <a:gd name="T38" fmla="*/ 1182 w 1239"/>
                <a:gd name="T39" fmla="*/ 983 h 1191"/>
                <a:gd name="T40" fmla="*/ 1024 w 1239"/>
                <a:gd name="T41" fmla="*/ 1124 h 1191"/>
                <a:gd name="T42" fmla="*/ 791 w 1239"/>
                <a:gd name="T43" fmla="*/ 1188 h 1191"/>
                <a:gd name="T44" fmla="*/ 545 w 1239"/>
                <a:gd name="T45" fmla="*/ 1173 h 1191"/>
                <a:gd name="T46" fmla="*/ 289 w 1239"/>
                <a:gd name="T47" fmla="*/ 1104 h 1191"/>
                <a:gd name="T48" fmla="*/ 92 w 1239"/>
                <a:gd name="T49" fmla="*/ 1000 h 1191"/>
                <a:gd name="T50" fmla="*/ 12 w 1239"/>
                <a:gd name="T51" fmla="*/ 874 h 1191"/>
                <a:gd name="T52" fmla="*/ 5 w 1239"/>
                <a:gd name="T53" fmla="*/ 726 h 1191"/>
                <a:gd name="T54" fmla="*/ 84 w 1239"/>
                <a:gd name="T55" fmla="*/ 551 h 1191"/>
                <a:gd name="T56" fmla="*/ 156 w 1239"/>
                <a:gd name="T57" fmla="*/ 408 h 1191"/>
                <a:gd name="T58" fmla="*/ 138 w 1239"/>
                <a:gd name="T59" fmla="*/ 318 h 1191"/>
                <a:gd name="T60" fmla="*/ 117 w 1239"/>
                <a:gd name="T61" fmla="*/ 228 h 1191"/>
                <a:gd name="T62" fmla="*/ 99 w 1239"/>
                <a:gd name="T63" fmla="*/ 139 h 119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239"/>
                <a:gd name="T97" fmla="*/ 0 h 1191"/>
                <a:gd name="T98" fmla="*/ 1239 w 1239"/>
                <a:gd name="T99" fmla="*/ 1191 h 119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239" h="1191">
                  <a:moveTo>
                    <a:pt x="98" y="95"/>
                  </a:moveTo>
                  <a:lnTo>
                    <a:pt x="138" y="90"/>
                  </a:lnTo>
                  <a:lnTo>
                    <a:pt x="185" y="79"/>
                  </a:lnTo>
                  <a:lnTo>
                    <a:pt x="235" y="64"/>
                  </a:lnTo>
                  <a:lnTo>
                    <a:pt x="287" y="47"/>
                  </a:lnTo>
                  <a:lnTo>
                    <a:pt x="338" y="28"/>
                  </a:lnTo>
                  <a:lnTo>
                    <a:pt x="389" y="13"/>
                  </a:lnTo>
                  <a:lnTo>
                    <a:pt x="436" y="2"/>
                  </a:lnTo>
                  <a:lnTo>
                    <a:pt x="479" y="0"/>
                  </a:lnTo>
                  <a:lnTo>
                    <a:pt x="524" y="0"/>
                  </a:lnTo>
                  <a:lnTo>
                    <a:pt x="565" y="1"/>
                  </a:lnTo>
                  <a:lnTo>
                    <a:pt x="606" y="2"/>
                  </a:lnTo>
                  <a:lnTo>
                    <a:pt x="646" y="5"/>
                  </a:lnTo>
                  <a:lnTo>
                    <a:pt x="685" y="6"/>
                  </a:lnTo>
                  <a:lnTo>
                    <a:pt x="725" y="8"/>
                  </a:lnTo>
                  <a:lnTo>
                    <a:pt x="767" y="9"/>
                  </a:lnTo>
                  <a:lnTo>
                    <a:pt x="813" y="10"/>
                  </a:lnTo>
                  <a:lnTo>
                    <a:pt x="842" y="13"/>
                  </a:lnTo>
                  <a:lnTo>
                    <a:pt x="860" y="22"/>
                  </a:lnTo>
                  <a:lnTo>
                    <a:pt x="870" y="36"/>
                  </a:lnTo>
                  <a:lnTo>
                    <a:pt x="877" y="52"/>
                  </a:lnTo>
                  <a:lnTo>
                    <a:pt x="883" y="67"/>
                  </a:lnTo>
                  <a:lnTo>
                    <a:pt x="893" y="82"/>
                  </a:lnTo>
                  <a:lnTo>
                    <a:pt x="912" y="91"/>
                  </a:lnTo>
                  <a:lnTo>
                    <a:pt x="943" y="95"/>
                  </a:lnTo>
                  <a:lnTo>
                    <a:pt x="950" y="131"/>
                  </a:lnTo>
                  <a:lnTo>
                    <a:pt x="973" y="169"/>
                  </a:lnTo>
                  <a:lnTo>
                    <a:pt x="1002" y="207"/>
                  </a:lnTo>
                  <a:lnTo>
                    <a:pt x="1038" y="244"/>
                  </a:lnTo>
                  <a:lnTo>
                    <a:pt x="1072" y="281"/>
                  </a:lnTo>
                  <a:lnTo>
                    <a:pt x="1103" y="320"/>
                  </a:lnTo>
                  <a:lnTo>
                    <a:pt x="1124" y="356"/>
                  </a:lnTo>
                  <a:lnTo>
                    <a:pt x="1134" y="395"/>
                  </a:lnTo>
                  <a:lnTo>
                    <a:pt x="1177" y="482"/>
                  </a:lnTo>
                  <a:lnTo>
                    <a:pt x="1209" y="571"/>
                  </a:lnTo>
                  <a:lnTo>
                    <a:pt x="1229" y="657"/>
                  </a:lnTo>
                  <a:lnTo>
                    <a:pt x="1239" y="743"/>
                  </a:lnTo>
                  <a:lnTo>
                    <a:pt x="1233" y="825"/>
                  </a:lnTo>
                  <a:lnTo>
                    <a:pt x="1214" y="906"/>
                  </a:lnTo>
                  <a:lnTo>
                    <a:pt x="1182" y="983"/>
                  </a:lnTo>
                  <a:lnTo>
                    <a:pt x="1134" y="1056"/>
                  </a:lnTo>
                  <a:lnTo>
                    <a:pt x="1024" y="1124"/>
                  </a:lnTo>
                  <a:lnTo>
                    <a:pt x="909" y="1168"/>
                  </a:lnTo>
                  <a:lnTo>
                    <a:pt x="791" y="1188"/>
                  </a:lnTo>
                  <a:lnTo>
                    <a:pt x="670" y="1191"/>
                  </a:lnTo>
                  <a:lnTo>
                    <a:pt x="545" y="1173"/>
                  </a:lnTo>
                  <a:lnTo>
                    <a:pt x="419" y="1145"/>
                  </a:lnTo>
                  <a:lnTo>
                    <a:pt x="289" y="1104"/>
                  </a:lnTo>
                  <a:lnTo>
                    <a:pt x="160" y="1056"/>
                  </a:lnTo>
                  <a:lnTo>
                    <a:pt x="92" y="1000"/>
                  </a:lnTo>
                  <a:lnTo>
                    <a:pt x="44" y="939"/>
                  </a:lnTo>
                  <a:lnTo>
                    <a:pt x="12" y="874"/>
                  </a:lnTo>
                  <a:lnTo>
                    <a:pt x="0" y="804"/>
                  </a:lnTo>
                  <a:lnTo>
                    <a:pt x="5" y="726"/>
                  </a:lnTo>
                  <a:lnTo>
                    <a:pt x="33" y="642"/>
                  </a:lnTo>
                  <a:lnTo>
                    <a:pt x="84" y="551"/>
                  </a:lnTo>
                  <a:lnTo>
                    <a:pt x="160" y="454"/>
                  </a:lnTo>
                  <a:lnTo>
                    <a:pt x="156" y="408"/>
                  </a:lnTo>
                  <a:lnTo>
                    <a:pt x="149" y="364"/>
                  </a:lnTo>
                  <a:lnTo>
                    <a:pt x="138" y="318"/>
                  </a:lnTo>
                  <a:lnTo>
                    <a:pt x="129" y="274"/>
                  </a:lnTo>
                  <a:lnTo>
                    <a:pt x="117" y="228"/>
                  </a:lnTo>
                  <a:lnTo>
                    <a:pt x="107" y="184"/>
                  </a:lnTo>
                  <a:lnTo>
                    <a:pt x="99" y="139"/>
                  </a:lnTo>
                  <a:lnTo>
                    <a:pt x="98" y="95"/>
                  </a:lnTo>
                  <a:close/>
                </a:path>
              </a:pathLst>
            </a:custGeom>
            <a:solidFill>
              <a:srgbClr val="E8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95" name="Freeform 51"/>
            <p:cNvSpPr>
              <a:spLocks/>
            </p:cNvSpPr>
            <p:nvPr/>
          </p:nvSpPr>
          <p:spPr bwMode="auto">
            <a:xfrm>
              <a:off x="3848" y="2441"/>
              <a:ext cx="484" cy="466"/>
            </a:xfrm>
            <a:custGeom>
              <a:avLst/>
              <a:gdLst>
                <a:gd name="T0" fmla="*/ 111 w 969"/>
                <a:gd name="T1" fmla="*/ 71 h 931"/>
                <a:gd name="T2" fmla="*/ 186 w 969"/>
                <a:gd name="T3" fmla="*/ 51 h 931"/>
                <a:gd name="T4" fmla="*/ 266 w 969"/>
                <a:gd name="T5" fmla="*/ 22 h 931"/>
                <a:gd name="T6" fmla="*/ 343 w 969"/>
                <a:gd name="T7" fmla="*/ 2 h 931"/>
                <a:gd name="T8" fmla="*/ 409 w 969"/>
                <a:gd name="T9" fmla="*/ 0 h 931"/>
                <a:gd name="T10" fmla="*/ 473 w 969"/>
                <a:gd name="T11" fmla="*/ 1 h 931"/>
                <a:gd name="T12" fmla="*/ 535 w 969"/>
                <a:gd name="T13" fmla="*/ 5 h 931"/>
                <a:gd name="T14" fmla="*/ 600 w 969"/>
                <a:gd name="T15" fmla="*/ 8 h 931"/>
                <a:gd name="T16" fmla="*/ 659 w 969"/>
                <a:gd name="T17" fmla="*/ 12 h 931"/>
                <a:gd name="T18" fmla="*/ 680 w 969"/>
                <a:gd name="T19" fmla="*/ 29 h 931"/>
                <a:gd name="T20" fmla="*/ 691 w 969"/>
                <a:gd name="T21" fmla="*/ 52 h 931"/>
                <a:gd name="T22" fmla="*/ 713 w 969"/>
                <a:gd name="T23" fmla="*/ 71 h 931"/>
                <a:gd name="T24" fmla="*/ 742 w 969"/>
                <a:gd name="T25" fmla="*/ 103 h 931"/>
                <a:gd name="T26" fmla="*/ 784 w 969"/>
                <a:gd name="T27" fmla="*/ 162 h 931"/>
                <a:gd name="T28" fmla="*/ 839 w 969"/>
                <a:gd name="T29" fmla="*/ 220 h 931"/>
                <a:gd name="T30" fmla="*/ 880 w 969"/>
                <a:gd name="T31" fmla="*/ 279 h 931"/>
                <a:gd name="T32" fmla="*/ 919 w 969"/>
                <a:gd name="T33" fmla="*/ 377 h 931"/>
                <a:gd name="T34" fmla="*/ 961 w 969"/>
                <a:gd name="T35" fmla="*/ 513 h 931"/>
                <a:gd name="T36" fmla="*/ 964 w 969"/>
                <a:gd name="T37" fmla="*/ 645 h 931"/>
                <a:gd name="T38" fmla="*/ 925 w 969"/>
                <a:gd name="T39" fmla="*/ 769 h 931"/>
                <a:gd name="T40" fmla="*/ 801 w 969"/>
                <a:gd name="T41" fmla="*/ 880 h 931"/>
                <a:gd name="T42" fmla="*/ 620 w 969"/>
                <a:gd name="T43" fmla="*/ 930 h 931"/>
                <a:gd name="T44" fmla="*/ 428 w 969"/>
                <a:gd name="T45" fmla="*/ 918 h 931"/>
                <a:gd name="T46" fmla="*/ 226 w 969"/>
                <a:gd name="T47" fmla="*/ 864 h 931"/>
                <a:gd name="T48" fmla="*/ 74 w 969"/>
                <a:gd name="T49" fmla="*/ 782 h 931"/>
                <a:gd name="T50" fmla="*/ 10 w 969"/>
                <a:gd name="T51" fmla="*/ 684 h 931"/>
                <a:gd name="T52" fmla="*/ 6 w 969"/>
                <a:gd name="T53" fmla="*/ 567 h 931"/>
                <a:gd name="T54" fmla="*/ 66 w 969"/>
                <a:gd name="T55" fmla="*/ 433 h 931"/>
                <a:gd name="T56" fmla="*/ 123 w 969"/>
                <a:gd name="T57" fmla="*/ 321 h 931"/>
                <a:gd name="T58" fmla="*/ 109 w 969"/>
                <a:gd name="T59" fmla="*/ 251 h 931"/>
                <a:gd name="T60" fmla="*/ 92 w 969"/>
                <a:gd name="T61" fmla="*/ 180 h 931"/>
                <a:gd name="T62" fmla="*/ 80 w 969"/>
                <a:gd name="T63" fmla="*/ 110 h 93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969"/>
                <a:gd name="T97" fmla="*/ 0 h 931"/>
                <a:gd name="T98" fmla="*/ 969 w 969"/>
                <a:gd name="T99" fmla="*/ 931 h 93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969" h="931">
                  <a:moveTo>
                    <a:pt x="78" y="75"/>
                  </a:moveTo>
                  <a:lnTo>
                    <a:pt x="111" y="71"/>
                  </a:lnTo>
                  <a:lnTo>
                    <a:pt x="147" y="63"/>
                  </a:lnTo>
                  <a:lnTo>
                    <a:pt x="186" y="51"/>
                  </a:lnTo>
                  <a:lnTo>
                    <a:pt x="227" y="37"/>
                  </a:lnTo>
                  <a:lnTo>
                    <a:pt x="266" y="22"/>
                  </a:lnTo>
                  <a:lnTo>
                    <a:pt x="307" y="10"/>
                  </a:lnTo>
                  <a:lnTo>
                    <a:pt x="343" y="2"/>
                  </a:lnTo>
                  <a:lnTo>
                    <a:pt x="375" y="0"/>
                  </a:lnTo>
                  <a:lnTo>
                    <a:pt x="409" y="0"/>
                  </a:lnTo>
                  <a:lnTo>
                    <a:pt x="442" y="0"/>
                  </a:lnTo>
                  <a:lnTo>
                    <a:pt x="473" y="1"/>
                  </a:lnTo>
                  <a:lnTo>
                    <a:pt x="506" y="4"/>
                  </a:lnTo>
                  <a:lnTo>
                    <a:pt x="535" y="5"/>
                  </a:lnTo>
                  <a:lnTo>
                    <a:pt x="567" y="6"/>
                  </a:lnTo>
                  <a:lnTo>
                    <a:pt x="600" y="8"/>
                  </a:lnTo>
                  <a:lnTo>
                    <a:pt x="637" y="9"/>
                  </a:lnTo>
                  <a:lnTo>
                    <a:pt x="659" y="12"/>
                  </a:lnTo>
                  <a:lnTo>
                    <a:pt x="674" y="18"/>
                  </a:lnTo>
                  <a:lnTo>
                    <a:pt x="680" y="29"/>
                  </a:lnTo>
                  <a:lnTo>
                    <a:pt x="687" y="41"/>
                  </a:lnTo>
                  <a:lnTo>
                    <a:pt x="691" y="52"/>
                  </a:lnTo>
                  <a:lnTo>
                    <a:pt x="699" y="64"/>
                  </a:lnTo>
                  <a:lnTo>
                    <a:pt x="713" y="71"/>
                  </a:lnTo>
                  <a:lnTo>
                    <a:pt x="737" y="75"/>
                  </a:lnTo>
                  <a:lnTo>
                    <a:pt x="742" y="103"/>
                  </a:lnTo>
                  <a:lnTo>
                    <a:pt x="760" y="133"/>
                  </a:lnTo>
                  <a:lnTo>
                    <a:pt x="784" y="162"/>
                  </a:lnTo>
                  <a:lnTo>
                    <a:pt x="812" y="192"/>
                  </a:lnTo>
                  <a:lnTo>
                    <a:pt x="839" y="220"/>
                  </a:lnTo>
                  <a:lnTo>
                    <a:pt x="863" y="251"/>
                  </a:lnTo>
                  <a:lnTo>
                    <a:pt x="880" y="279"/>
                  </a:lnTo>
                  <a:lnTo>
                    <a:pt x="887" y="310"/>
                  </a:lnTo>
                  <a:lnTo>
                    <a:pt x="919" y="377"/>
                  </a:lnTo>
                  <a:lnTo>
                    <a:pt x="945" y="446"/>
                  </a:lnTo>
                  <a:lnTo>
                    <a:pt x="961" y="513"/>
                  </a:lnTo>
                  <a:lnTo>
                    <a:pt x="969" y="582"/>
                  </a:lnTo>
                  <a:lnTo>
                    <a:pt x="964" y="645"/>
                  </a:lnTo>
                  <a:lnTo>
                    <a:pt x="950" y="708"/>
                  </a:lnTo>
                  <a:lnTo>
                    <a:pt x="925" y="769"/>
                  </a:lnTo>
                  <a:lnTo>
                    <a:pt x="887" y="827"/>
                  </a:lnTo>
                  <a:lnTo>
                    <a:pt x="801" y="880"/>
                  </a:lnTo>
                  <a:lnTo>
                    <a:pt x="713" y="914"/>
                  </a:lnTo>
                  <a:lnTo>
                    <a:pt x="620" y="930"/>
                  </a:lnTo>
                  <a:lnTo>
                    <a:pt x="526" y="931"/>
                  </a:lnTo>
                  <a:lnTo>
                    <a:pt x="428" y="918"/>
                  </a:lnTo>
                  <a:lnTo>
                    <a:pt x="328" y="895"/>
                  </a:lnTo>
                  <a:lnTo>
                    <a:pt x="226" y="864"/>
                  </a:lnTo>
                  <a:lnTo>
                    <a:pt x="125" y="827"/>
                  </a:lnTo>
                  <a:lnTo>
                    <a:pt x="74" y="782"/>
                  </a:lnTo>
                  <a:lnTo>
                    <a:pt x="35" y="735"/>
                  </a:lnTo>
                  <a:lnTo>
                    <a:pt x="10" y="684"/>
                  </a:lnTo>
                  <a:lnTo>
                    <a:pt x="0" y="629"/>
                  </a:lnTo>
                  <a:lnTo>
                    <a:pt x="6" y="567"/>
                  </a:lnTo>
                  <a:lnTo>
                    <a:pt x="27" y="503"/>
                  </a:lnTo>
                  <a:lnTo>
                    <a:pt x="66" y="433"/>
                  </a:lnTo>
                  <a:lnTo>
                    <a:pt x="125" y="357"/>
                  </a:lnTo>
                  <a:lnTo>
                    <a:pt x="123" y="321"/>
                  </a:lnTo>
                  <a:lnTo>
                    <a:pt x="117" y="286"/>
                  </a:lnTo>
                  <a:lnTo>
                    <a:pt x="109" y="251"/>
                  </a:lnTo>
                  <a:lnTo>
                    <a:pt x="101" y="216"/>
                  </a:lnTo>
                  <a:lnTo>
                    <a:pt x="92" y="180"/>
                  </a:lnTo>
                  <a:lnTo>
                    <a:pt x="85" y="145"/>
                  </a:lnTo>
                  <a:lnTo>
                    <a:pt x="80" y="110"/>
                  </a:lnTo>
                  <a:lnTo>
                    <a:pt x="78" y="75"/>
                  </a:lnTo>
                  <a:close/>
                </a:path>
              </a:pathLst>
            </a:custGeom>
            <a:solidFill>
              <a:srgbClr val="F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96" name="Freeform 52"/>
            <p:cNvSpPr>
              <a:spLocks/>
            </p:cNvSpPr>
            <p:nvPr/>
          </p:nvSpPr>
          <p:spPr bwMode="auto">
            <a:xfrm>
              <a:off x="4184" y="2541"/>
              <a:ext cx="340" cy="216"/>
            </a:xfrm>
            <a:custGeom>
              <a:avLst/>
              <a:gdLst>
                <a:gd name="T0" fmla="*/ 0 w 679"/>
                <a:gd name="T1" fmla="*/ 103 h 432"/>
                <a:gd name="T2" fmla="*/ 86 w 679"/>
                <a:gd name="T3" fmla="*/ 124 h 432"/>
                <a:gd name="T4" fmla="*/ 182 w 679"/>
                <a:gd name="T5" fmla="*/ 152 h 432"/>
                <a:gd name="T6" fmla="*/ 283 w 679"/>
                <a:gd name="T7" fmla="*/ 187 h 432"/>
                <a:gd name="T8" fmla="*/ 385 w 679"/>
                <a:gd name="T9" fmla="*/ 229 h 432"/>
                <a:gd name="T10" fmla="*/ 479 w 679"/>
                <a:gd name="T11" fmla="*/ 273 h 432"/>
                <a:gd name="T12" fmla="*/ 564 w 679"/>
                <a:gd name="T13" fmla="*/ 324 h 432"/>
                <a:gd name="T14" fmla="*/ 631 w 679"/>
                <a:gd name="T15" fmla="*/ 375 h 432"/>
                <a:gd name="T16" fmla="*/ 679 w 679"/>
                <a:gd name="T17" fmla="*/ 432 h 432"/>
                <a:gd name="T18" fmla="*/ 678 w 679"/>
                <a:gd name="T19" fmla="*/ 393 h 432"/>
                <a:gd name="T20" fmla="*/ 674 w 679"/>
                <a:gd name="T21" fmla="*/ 347 h 432"/>
                <a:gd name="T22" fmla="*/ 666 w 679"/>
                <a:gd name="T23" fmla="*/ 296 h 432"/>
                <a:gd name="T24" fmla="*/ 655 w 679"/>
                <a:gd name="T25" fmla="*/ 243 h 432"/>
                <a:gd name="T26" fmla="*/ 642 w 679"/>
                <a:gd name="T27" fmla="*/ 190 h 432"/>
                <a:gd name="T28" fmla="*/ 628 w 679"/>
                <a:gd name="T29" fmla="*/ 138 h 432"/>
                <a:gd name="T30" fmla="*/ 614 w 679"/>
                <a:gd name="T31" fmla="*/ 93 h 432"/>
                <a:gd name="T32" fmla="*/ 603 w 679"/>
                <a:gd name="T33" fmla="*/ 55 h 432"/>
                <a:gd name="T34" fmla="*/ 559 w 679"/>
                <a:gd name="T35" fmla="*/ 43 h 432"/>
                <a:gd name="T36" fmla="*/ 518 w 679"/>
                <a:gd name="T37" fmla="*/ 36 h 432"/>
                <a:gd name="T38" fmla="*/ 479 w 679"/>
                <a:gd name="T39" fmla="*/ 31 h 432"/>
                <a:gd name="T40" fmla="*/ 442 w 679"/>
                <a:gd name="T41" fmla="*/ 27 h 432"/>
                <a:gd name="T42" fmla="*/ 403 w 679"/>
                <a:gd name="T43" fmla="*/ 21 h 432"/>
                <a:gd name="T44" fmla="*/ 365 w 679"/>
                <a:gd name="T45" fmla="*/ 17 h 432"/>
                <a:gd name="T46" fmla="*/ 323 w 679"/>
                <a:gd name="T47" fmla="*/ 9 h 432"/>
                <a:gd name="T48" fmla="*/ 282 w 679"/>
                <a:gd name="T49" fmla="*/ 0 h 432"/>
                <a:gd name="T50" fmla="*/ 272 w 679"/>
                <a:gd name="T51" fmla="*/ 16 h 432"/>
                <a:gd name="T52" fmla="*/ 248 w 679"/>
                <a:gd name="T53" fmla="*/ 34 h 432"/>
                <a:gd name="T54" fmla="*/ 210 w 679"/>
                <a:gd name="T55" fmla="*/ 48 h 432"/>
                <a:gd name="T56" fmla="*/ 166 w 679"/>
                <a:gd name="T57" fmla="*/ 64 h 432"/>
                <a:gd name="T58" fmla="*/ 116 w 679"/>
                <a:gd name="T59" fmla="*/ 77 h 432"/>
                <a:gd name="T60" fmla="*/ 71 w 679"/>
                <a:gd name="T61" fmla="*/ 87 h 432"/>
                <a:gd name="T62" fmla="*/ 29 w 679"/>
                <a:gd name="T63" fmla="*/ 95 h 432"/>
                <a:gd name="T64" fmla="*/ 0 w 679"/>
                <a:gd name="T65" fmla="*/ 103 h 43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79"/>
                <a:gd name="T100" fmla="*/ 0 h 432"/>
                <a:gd name="T101" fmla="*/ 679 w 679"/>
                <a:gd name="T102" fmla="*/ 432 h 43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79" h="432">
                  <a:moveTo>
                    <a:pt x="0" y="103"/>
                  </a:moveTo>
                  <a:lnTo>
                    <a:pt x="86" y="124"/>
                  </a:lnTo>
                  <a:lnTo>
                    <a:pt x="182" y="152"/>
                  </a:lnTo>
                  <a:lnTo>
                    <a:pt x="283" y="187"/>
                  </a:lnTo>
                  <a:lnTo>
                    <a:pt x="385" y="229"/>
                  </a:lnTo>
                  <a:lnTo>
                    <a:pt x="479" y="273"/>
                  </a:lnTo>
                  <a:lnTo>
                    <a:pt x="564" y="324"/>
                  </a:lnTo>
                  <a:lnTo>
                    <a:pt x="631" y="375"/>
                  </a:lnTo>
                  <a:lnTo>
                    <a:pt x="679" y="432"/>
                  </a:lnTo>
                  <a:lnTo>
                    <a:pt x="678" y="393"/>
                  </a:lnTo>
                  <a:lnTo>
                    <a:pt x="674" y="347"/>
                  </a:lnTo>
                  <a:lnTo>
                    <a:pt x="666" y="296"/>
                  </a:lnTo>
                  <a:lnTo>
                    <a:pt x="655" y="243"/>
                  </a:lnTo>
                  <a:lnTo>
                    <a:pt x="642" y="190"/>
                  </a:lnTo>
                  <a:lnTo>
                    <a:pt x="628" y="138"/>
                  </a:lnTo>
                  <a:lnTo>
                    <a:pt x="614" y="93"/>
                  </a:lnTo>
                  <a:lnTo>
                    <a:pt x="603" y="55"/>
                  </a:lnTo>
                  <a:lnTo>
                    <a:pt x="559" y="43"/>
                  </a:lnTo>
                  <a:lnTo>
                    <a:pt x="518" y="36"/>
                  </a:lnTo>
                  <a:lnTo>
                    <a:pt x="479" y="31"/>
                  </a:lnTo>
                  <a:lnTo>
                    <a:pt x="442" y="27"/>
                  </a:lnTo>
                  <a:lnTo>
                    <a:pt x="403" y="21"/>
                  </a:lnTo>
                  <a:lnTo>
                    <a:pt x="365" y="17"/>
                  </a:lnTo>
                  <a:lnTo>
                    <a:pt x="323" y="9"/>
                  </a:lnTo>
                  <a:lnTo>
                    <a:pt x="282" y="0"/>
                  </a:lnTo>
                  <a:lnTo>
                    <a:pt x="272" y="16"/>
                  </a:lnTo>
                  <a:lnTo>
                    <a:pt x="248" y="34"/>
                  </a:lnTo>
                  <a:lnTo>
                    <a:pt x="210" y="48"/>
                  </a:lnTo>
                  <a:lnTo>
                    <a:pt x="166" y="64"/>
                  </a:lnTo>
                  <a:lnTo>
                    <a:pt x="116" y="77"/>
                  </a:lnTo>
                  <a:lnTo>
                    <a:pt x="71" y="87"/>
                  </a:lnTo>
                  <a:lnTo>
                    <a:pt x="29" y="95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ADEDE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97" name="Freeform 53"/>
            <p:cNvSpPr>
              <a:spLocks/>
            </p:cNvSpPr>
            <p:nvPr/>
          </p:nvSpPr>
          <p:spPr bwMode="auto">
            <a:xfrm>
              <a:off x="3105" y="1620"/>
              <a:ext cx="642" cy="911"/>
            </a:xfrm>
            <a:custGeom>
              <a:avLst/>
              <a:gdLst>
                <a:gd name="T0" fmla="*/ 718 w 1283"/>
                <a:gd name="T1" fmla="*/ 1821 h 1821"/>
                <a:gd name="T2" fmla="*/ 541 w 1283"/>
                <a:gd name="T3" fmla="*/ 1723 h 1821"/>
                <a:gd name="T4" fmla="*/ 397 w 1283"/>
                <a:gd name="T5" fmla="*/ 1608 h 1821"/>
                <a:gd name="T6" fmla="*/ 282 w 1283"/>
                <a:gd name="T7" fmla="*/ 1479 h 1821"/>
                <a:gd name="T8" fmla="*/ 192 w 1283"/>
                <a:gd name="T9" fmla="*/ 1339 h 1821"/>
                <a:gd name="T10" fmla="*/ 121 w 1283"/>
                <a:gd name="T11" fmla="*/ 1187 h 1821"/>
                <a:gd name="T12" fmla="*/ 69 w 1283"/>
                <a:gd name="T13" fmla="*/ 1029 h 1821"/>
                <a:gd name="T14" fmla="*/ 29 w 1283"/>
                <a:gd name="T15" fmla="*/ 862 h 1821"/>
                <a:gd name="T16" fmla="*/ 0 w 1283"/>
                <a:gd name="T17" fmla="*/ 693 h 1821"/>
                <a:gd name="T18" fmla="*/ 68 w 1283"/>
                <a:gd name="T19" fmla="*/ 589 h 1821"/>
                <a:gd name="T20" fmla="*/ 165 w 1283"/>
                <a:gd name="T21" fmla="*/ 494 h 1821"/>
                <a:gd name="T22" fmla="*/ 286 w 1283"/>
                <a:gd name="T23" fmla="*/ 403 h 1821"/>
                <a:gd name="T24" fmla="*/ 426 w 1283"/>
                <a:gd name="T25" fmla="*/ 319 h 1821"/>
                <a:gd name="T26" fmla="*/ 579 w 1283"/>
                <a:gd name="T27" fmla="*/ 235 h 1821"/>
                <a:gd name="T28" fmla="*/ 741 w 1283"/>
                <a:gd name="T29" fmla="*/ 156 h 1821"/>
                <a:gd name="T30" fmla="*/ 908 w 1283"/>
                <a:gd name="T31" fmla="*/ 78 h 1821"/>
                <a:gd name="T32" fmla="*/ 1077 w 1283"/>
                <a:gd name="T33" fmla="*/ 0 h 1821"/>
                <a:gd name="T34" fmla="*/ 1103 w 1283"/>
                <a:gd name="T35" fmla="*/ 38 h 1821"/>
                <a:gd name="T36" fmla="*/ 1128 w 1283"/>
                <a:gd name="T37" fmla="*/ 77 h 1821"/>
                <a:gd name="T38" fmla="*/ 1154 w 1283"/>
                <a:gd name="T39" fmla="*/ 114 h 1821"/>
                <a:gd name="T40" fmla="*/ 1179 w 1283"/>
                <a:gd name="T41" fmla="*/ 153 h 1821"/>
                <a:gd name="T42" fmla="*/ 1205 w 1283"/>
                <a:gd name="T43" fmla="*/ 191 h 1821"/>
                <a:gd name="T44" fmla="*/ 1230 w 1283"/>
                <a:gd name="T45" fmla="*/ 230 h 1821"/>
                <a:gd name="T46" fmla="*/ 1256 w 1283"/>
                <a:gd name="T47" fmla="*/ 268 h 1821"/>
                <a:gd name="T48" fmla="*/ 1283 w 1283"/>
                <a:gd name="T49" fmla="*/ 308 h 1821"/>
                <a:gd name="T50" fmla="*/ 1204 w 1283"/>
                <a:gd name="T51" fmla="*/ 378 h 1821"/>
                <a:gd name="T52" fmla="*/ 1115 w 1283"/>
                <a:gd name="T53" fmla="*/ 460 h 1821"/>
                <a:gd name="T54" fmla="*/ 1021 w 1283"/>
                <a:gd name="T55" fmla="*/ 546 h 1821"/>
                <a:gd name="T56" fmla="*/ 927 w 1283"/>
                <a:gd name="T57" fmla="*/ 633 h 1821"/>
                <a:gd name="T58" fmla="*/ 833 w 1283"/>
                <a:gd name="T59" fmla="*/ 711 h 1821"/>
                <a:gd name="T60" fmla="*/ 748 w 1283"/>
                <a:gd name="T61" fmla="*/ 777 h 1821"/>
                <a:gd name="T62" fmla="*/ 674 w 1283"/>
                <a:gd name="T63" fmla="*/ 824 h 1821"/>
                <a:gd name="T64" fmla="*/ 616 w 1283"/>
                <a:gd name="T65" fmla="*/ 846 h 1821"/>
                <a:gd name="T66" fmla="*/ 688 w 1283"/>
                <a:gd name="T67" fmla="*/ 912 h 1821"/>
                <a:gd name="T68" fmla="*/ 761 w 1283"/>
                <a:gd name="T69" fmla="*/ 975 h 1821"/>
                <a:gd name="T70" fmla="*/ 833 w 1283"/>
                <a:gd name="T71" fmla="*/ 1033 h 1821"/>
                <a:gd name="T72" fmla="*/ 904 w 1283"/>
                <a:gd name="T73" fmla="*/ 1091 h 1821"/>
                <a:gd name="T74" fmla="*/ 970 w 1283"/>
                <a:gd name="T75" fmla="*/ 1146 h 1821"/>
                <a:gd name="T76" fmla="*/ 1030 w 1283"/>
                <a:gd name="T77" fmla="*/ 1205 h 1821"/>
                <a:gd name="T78" fmla="*/ 1084 w 1283"/>
                <a:gd name="T79" fmla="*/ 1265 h 1821"/>
                <a:gd name="T80" fmla="*/ 1130 w 1283"/>
                <a:gd name="T81" fmla="*/ 1335 h 1821"/>
                <a:gd name="T82" fmla="*/ 1077 w 1283"/>
                <a:gd name="T83" fmla="*/ 1396 h 1821"/>
                <a:gd name="T84" fmla="*/ 1026 w 1283"/>
                <a:gd name="T85" fmla="*/ 1456 h 1821"/>
                <a:gd name="T86" fmla="*/ 975 w 1283"/>
                <a:gd name="T87" fmla="*/ 1517 h 1821"/>
                <a:gd name="T88" fmla="*/ 924 w 1283"/>
                <a:gd name="T89" fmla="*/ 1577 h 1821"/>
                <a:gd name="T90" fmla="*/ 872 w 1283"/>
                <a:gd name="T91" fmla="*/ 1638 h 1821"/>
                <a:gd name="T92" fmla="*/ 821 w 1283"/>
                <a:gd name="T93" fmla="*/ 1698 h 1821"/>
                <a:gd name="T94" fmla="*/ 770 w 1283"/>
                <a:gd name="T95" fmla="*/ 1759 h 1821"/>
                <a:gd name="T96" fmla="*/ 718 w 1283"/>
                <a:gd name="T97" fmla="*/ 1821 h 182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83"/>
                <a:gd name="T148" fmla="*/ 0 h 1821"/>
                <a:gd name="T149" fmla="*/ 1283 w 1283"/>
                <a:gd name="T150" fmla="*/ 1821 h 182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83" h="1821">
                  <a:moveTo>
                    <a:pt x="718" y="1821"/>
                  </a:moveTo>
                  <a:lnTo>
                    <a:pt x="541" y="1723"/>
                  </a:lnTo>
                  <a:lnTo>
                    <a:pt x="397" y="1608"/>
                  </a:lnTo>
                  <a:lnTo>
                    <a:pt x="282" y="1479"/>
                  </a:lnTo>
                  <a:lnTo>
                    <a:pt x="192" y="1339"/>
                  </a:lnTo>
                  <a:lnTo>
                    <a:pt x="121" y="1187"/>
                  </a:lnTo>
                  <a:lnTo>
                    <a:pt x="69" y="1029"/>
                  </a:lnTo>
                  <a:lnTo>
                    <a:pt x="29" y="862"/>
                  </a:lnTo>
                  <a:lnTo>
                    <a:pt x="0" y="693"/>
                  </a:lnTo>
                  <a:lnTo>
                    <a:pt x="68" y="589"/>
                  </a:lnTo>
                  <a:lnTo>
                    <a:pt x="165" y="494"/>
                  </a:lnTo>
                  <a:lnTo>
                    <a:pt x="286" y="403"/>
                  </a:lnTo>
                  <a:lnTo>
                    <a:pt x="426" y="319"/>
                  </a:lnTo>
                  <a:lnTo>
                    <a:pt x="579" y="235"/>
                  </a:lnTo>
                  <a:lnTo>
                    <a:pt x="741" y="156"/>
                  </a:lnTo>
                  <a:lnTo>
                    <a:pt x="908" y="78"/>
                  </a:lnTo>
                  <a:lnTo>
                    <a:pt x="1077" y="0"/>
                  </a:lnTo>
                  <a:lnTo>
                    <a:pt x="1103" y="38"/>
                  </a:lnTo>
                  <a:lnTo>
                    <a:pt x="1128" y="77"/>
                  </a:lnTo>
                  <a:lnTo>
                    <a:pt x="1154" y="114"/>
                  </a:lnTo>
                  <a:lnTo>
                    <a:pt x="1179" y="153"/>
                  </a:lnTo>
                  <a:lnTo>
                    <a:pt x="1205" y="191"/>
                  </a:lnTo>
                  <a:lnTo>
                    <a:pt x="1230" y="230"/>
                  </a:lnTo>
                  <a:lnTo>
                    <a:pt x="1256" y="268"/>
                  </a:lnTo>
                  <a:lnTo>
                    <a:pt x="1283" y="308"/>
                  </a:lnTo>
                  <a:lnTo>
                    <a:pt x="1204" y="378"/>
                  </a:lnTo>
                  <a:lnTo>
                    <a:pt x="1115" y="460"/>
                  </a:lnTo>
                  <a:lnTo>
                    <a:pt x="1021" y="546"/>
                  </a:lnTo>
                  <a:lnTo>
                    <a:pt x="927" y="633"/>
                  </a:lnTo>
                  <a:lnTo>
                    <a:pt x="833" y="711"/>
                  </a:lnTo>
                  <a:lnTo>
                    <a:pt x="748" y="777"/>
                  </a:lnTo>
                  <a:lnTo>
                    <a:pt x="674" y="824"/>
                  </a:lnTo>
                  <a:lnTo>
                    <a:pt x="616" y="846"/>
                  </a:lnTo>
                  <a:lnTo>
                    <a:pt x="688" y="912"/>
                  </a:lnTo>
                  <a:lnTo>
                    <a:pt x="761" y="975"/>
                  </a:lnTo>
                  <a:lnTo>
                    <a:pt x="833" y="1033"/>
                  </a:lnTo>
                  <a:lnTo>
                    <a:pt x="904" y="1091"/>
                  </a:lnTo>
                  <a:lnTo>
                    <a:pt x="970" y="1146"/>
                  </a:lnTo>
                  <a:lnTo>
                    <a:pt x="1030" y="1205"/>
                  </a:lnTo>
                  <a:lnTo>
                    <a:pt x="1084" y="1265"/>
                  </a:lnTo>
                  <a:lnTo>
                    <a:pt x="1130" y="1335"/>
                  </a:lnTo>
                  <a:lnTo>
                    <a:pt x="1077" y="1396"/>
                  </a:lnTo>
                  <a:lnTo>
                    <a:pt x="1026" y="1456"/>
                  </a:lnTo>
                  <a:lnTo>
                    <a:pt x="975" y="1517"/>
                  </a:lnTo>
                  <a:lnTo>
                    <a:pt x="924" y="1577"/>
                  </a:lnTo>
                  <a:lnTo>
                    <a:pt x="872" y="1638"/>
                  </a:lnTo>
                  <a:lnTo>
                    <a:pt x="821" y="1698"/>
                  </a:lnTo>
                  <a:lnTo>
                    <a:pt x="770" y="1759"/>
                  </a:lnTo>
                  <a:lnTo>
                    <a:pt x="718" y="1821"/>
                  </a:lnTo>
                  <a:close/>
                </a:path>
              </a:pathLst>
            </a:custGeom>
            <a:solidFill>
              <a:srgbClr val="CC9C8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98" name="Freeform 54"/>
            <p:cNvSpPr>
              <a:spLocks/>
            </p:cNvSpPr>
            <p:nvPr/>
          </p:nvSpPr>
          <p:spPr bwMode="auto">
            <a:xfrm>
              <a:off x="3144" y="1635"/>
              <a:ext cx="502" cy="842"/>
            </a:xfrm>
            <a:custGeom>
              <a:avLst/>
              <a:gdLst>
                <a:gd name="T0" fmla="*/ 430 w 1003"/>
                <a:gd name="T1" fmla="*/ 1596 h 1683"/>
                <a:gd name="T2" fmla="*/ 223 w 1003"/>
                <a:gd name="T3" fmla="*/ 1383 h 1683"/>
                <a:gd name="T4" fmla="*/ 95 w 1003"/>
                <a:gd name="T5" fmla="*/ 1126 h 1683"/>
                <a:gd name="T6" fmla="*/ 22 w 1003"/>
                <a:gd name="T7" fmla="*/ 839 h 1683"/>
                <a:gd name="T8" fmla="*/ 57 w 1003"/>
                <a:gd name="T9" fmla="*/ 594 h 1683"/>
                <a:gd name="T10" fmla="*/ 259 w 1003"/>
                <a:gd name="T11" fmla="*/ 408 h 1683"/>
                <a:gd name="T12" fmla="*/ 532 w 1003"/>
                <a:gd name="T13" fmla="*/ 232 h 1683"/>
                <a:gd name="T14" fmla="*/ 825 w 1003"/>
                <a:gd name="T15" fmla="*/ 71 h 1683"/>
                <a:gd name="T16" fmla="*/ 979 w 1003"/>
                <a:gd name="T17" fmla="*/ 28 h 1683"/>
                <a:gd name="T18" fmla="*/ 984 w 1003"/>
                <a:gd name="T19" fmla="*/ 67 h 1683"/>
                <a:gd name="T20" fmla="*/ 979 w 1003"/>
                <a:gd name="T21" fmla="*/ 96 h 1683"/>
                <a:gd name="T22" fmla="*/ 987 w 1003"/>
                <a:gd name="T23" fmla="*/ 135 h 1683"/>
                <a:gd name="T24" fmla="*/ 962 w 1003"/>
                <a:gd name="T25" fmla="*/ 212 h 1683"/>
                <a:gd name="T26" fmla="*/ 872 w 1003"/>
                <a:gd name="T27" fmla="*/ 363 h 1683"/>
                <a:gd name="T28" fmla="*/ 768 w 1003"/>
                <a:gd name="T29" fmla="*/ 548 h 1683"/>
                <a:gd name="T30" fmla="*/ 646 w 1003"/>
                <a:gd name="T31" fmla="*/ 716 h 1683"/>
                <a:gd name="T32" fmla="*/ 541 w 1003"/>
                <a:gd name="T33" fmla="*/ 757 h 1683"/>
                <a:gd name="T34" fmla="*/ 460 w 1003"/>
                <a:gd name="T35" fmla="*/ 739 h 1683"/>
                <a:gd name="T36" fmla="*/ 388 w 1003"/>
                <a:gd name="T37" fmla="*/ 754 h 1683"/>
                <a:gd name="T38" fmla="*/ 348 w 1003"/>
                <a:gd name="T39" fmla="*/ 796 h 1683"/>
                <a:gd name="T40" fmla="*/ 356 w 1003"/>
                <a:gd name="T41" fmla="*/ 827 h 1683"/>
                <a:gd name="T42" fmla="*/ 401 w 1003"/>
                <a:gd name="T43" fmla="*/ 835 h 1683"/>
                <a:gd name="T44" fmla="*/ 462 w 1003"/>
                <a:gd name="T45" fmla="*/ 843 h 1683"/>
                <a:gd name="T46" fmla="*/ 509 w 1003"/>
                <a:gd name="T47" fmla="*/ 851 h 1683"/>
                <a:gd name="T48" fmla="*/ 573 w 1003"/>
                <a:gd name="T49" fmla="*/ 907 h 1683"/>
                <a:gd name="T50" fmla="*/ 682 w 1003"/>
                <a:gd name="T51" fmla="*/ 1004 h 1683"/>
                <a:gd name="T52" fmla="*/ 783 w 1003"/>
                <a:gd name="T53" fmla="*/ 1097 h 1683"/>
                <a:gd name="T54" fmla="*/ 868 w 1003"/>
                <a:gd name="T55" fmla="*/ 1198 h 1683"/>
                <a:gd name="T56" fmla="*/ 861 w 1003"/>
                <a:gd name="T57" fmla="*/ 1307 h 1683"/>
                <a:gd name="T58" fmla="*/ 778 w 1003"/>
                <a:gd name="T59" fmla="*/ 1414 h 1683"/>
                <a:gd name="T60" fmla="*/ 696 w 1003"/>
                <a:gd name="T61" fmla="*/ 1520 h 1683"/>
                <a:gd name="T62" fmla="*/ 614 w 1003"/>
                <a:gd name="T63" fmla="*/ 1628 h 168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003"/>
                <a:gd name="T97" fmla="*/ 0 h 1683"/>
                <a:gd name="T98" fmla="*/ 1003 w 1003"/>
                <a:gd name="T99" fmla="*/ 1683 h 168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003" h="1683">
                  <a:moveTo>
                    <a:pt x="573" y="1683"/>
                  </a:moveTo>
                  <a:lnTo>
                    <a:pt x="430" y="1596"/>
                  </a:lnTo>
                  <a:lnTo>
                    <a:pt x="315" y="1496"/>
                  </a:lnTo>
                  <a:lnTo>
                    <a:pt x="223" y="1383"/>
                  </a:lnTo>
                  <a:lnTo>
                    <a:pt x="151" y="1260"/>
                  </a:lnTo>
                  <a:lnTo>
                    <a:pt x="95" y="1126"/>
                  </a:lnTo>
                  <a:lnTo>
                    <a:pt x="53" y="985"/>
                  </a:lnTo>
                  <a:lnTo>
                    <a:pt x="22" y="839"/>
                  </a:lnTo>
                  <a:lnTo>
                    <a:pt x="0" y="688"/>
                  </a:lnTo>
                  <a:lnTo>
                    <a:pt x="57" y="594"/>
                  </a:lnTo>
                  <a:lnTo>
                    <a:pt x="147" y="501"/>
                  </a:lnTo>
                  <a:lnTo>
                    <a:pt x="259" y="408"/>
                  </a:lnTo>
                  <a:lnTo>
                    <a:pt x="391" y="320"/>
                  </a:lnTo>
                  <a:lnTo>
                    <a:pt x="532" y="232"/>
                  </a:lnTo>
                  <a:lnTo>
                    <a:pt x="679" y="149"/>
                  </a:lnTo>
                  <a:lnTo>
                    <a:pt x="825" y="71"/>
                  </a:lnTo>
                  <a:lnTo>
                    <a:pt x="966" y="0"/>
                  </a:lnTo>
                  <a:lnTo>
                    <a:pt x="979" y="28"/>
                  </a:lnTo>
                  <a:lnTo>
                    <a:pt x="986" y="49"/>
                  </a:lnTo>
                  <a:lnTo>
                    <a:pt x="984" y="67"/>
                  </a:lnTo>
                  <a:lnTo>
                    <a:pt x="983" y="83"/>
                  </a:lnTo>
                  <a:lnTo>
                    <a:pt x="979" y="96"/>
                  </a:lnTo>
                  <a:lnTo>
                    <a:pt x="980" y="114"/>
                  </a:lnTo>
                  <a:lnTo>
                    <a:pt x="987" y="135"/>
                  </a:lnTo>
                  <a:lnTo>
                    <a:pt x="1003" y="166"/>
                  </a:lnTo>
                  <a:lnTo>
                    <a:pt x="962" y="212"/>
                  </a:lnTo>
                  <a:lnTo>
                    <a:pt x="919" y="281"/>
                  </a:lnTo>
                  <a:lnTo>
                    <a:pt x="872" y="363"/>
                  </a:lnTo>
                  <a:lnTo>
                    <a:pt x="823" y="455"/>
                  </a:lnTo>
                  <a:lnTo>
                    <a:pt x="768" y="548"/>
                  </a:lnTo>
                  <a:lnTo>
                    <a:pt x="710" y="638"/>
                  </a:lnTo>
                  <a:lnTo>
                    <a:pt x="646" y="716"/>
                  </a:lnTo>
                  <a:lnTo>
                    <a:pt x="577" y="780"/>
                  </a:lnTo>
                  <a:lnTo>
                    <a:pt x="541" y="757"/>
                  </a:lnTo>
                  <a:lnTo>
                    <a:pt x="502" y="743"/>
                  </a:lnTo>
                  <a:lnTo>
                    <a:pt x="460" y="739"/>
                  </a:lnTo>
                  <a:lnTo>
                    <a:pt x="423" y="745"/>
                  </a:lnTo>
                  <a:lnTo>
                    <a:pt x="388" y="754"/>
                  </a:lnTo>
                  <a:lnTo>
                    <a:pt x="362" y="771"/>
                  </a:lnTo>
                  <a:lnTo>
                    <a:pt x="348" y="796"/>
                  </a:lnTo>
                  <a:lnTo>
                    <a:pt x="346" y="824"/>
                  </a:lnTo>
                  <a:lnTo>
                    <a:pt x="356" y="827"/>
                  </a:lnTo>
                  <a:lnTo>
                    <a:pt x="376" y="831"/>
                  </a:lnTo>
                  <a:lnTo>
                    <a:pt x="401" y="835"/>
                  </a:lnTo>
                  <a:lnTo>
                    <a:pt x="432" y="839"/>
                  </a:lnTo>
                  <a:lnTo>
                    <a:pt x="462" y="843"/>
                  </a:lnTo>
                  <a:lnTo>
                    <a:pt x="489" y="847"/>
                  </a:lnTo>
                  <a:lnTo>
                    <a:pt x="509" y="851"/>
                  </a:lnTo>
                  <a:lnTo>
                    <a:pt x="520" y="855"/>
                  </a:lnTo>
                  <a:lnTo>
                    <a:pt x="573" y="907"/>
                  </a:lnTo>
                  <a:lnTo>
                    <a:pt x="628" y="957"/>
                  </a:lnTo>
                  <a:lnTo>
                    <a:pt x="682" y="1004"/>
                  </a:lnTo>
                  <a:lnTo>
                    <a:pt x="735" y="1051"/>
                  </a:lnTo>
                  <a:lnTo>
                    <a:pt x="783" y="1097"/>
                  </a:lnTo>
                  <a:lnTo>
                    <a:pt x="829" y="1147"/>
                  </a:lnTo>
                  <a:lnTo>
                    <a:pt x="868" y="1198"/>
                  </a:lnTo>
                  <a:lnTo>
                    <a:pt x="902" y="1254"/>
                  </a:lnTo>
                  <a:lnTo>
                    <a:pt x="861" y="1307"/>
                  </a:lnTo>
                  <a:lnTo>
                    <a:pt x="819" y="1360"/>
                  </a:lnTo>
                  <a:lnTo>
                    <a:pt x="778" y="1414"/>
                  </a:lnTo>
                  <a:lnTo>
                    <a:pt x="737" y="1468"/>
                  </a:lnTo>
                  <a:lnTo>
                    <a:pt x="696" y="1520"/>
                  </a:lnTo>
                  <a:lnTo>
                    <a:pt x="655" y="1576"/>
                  </a:lnTo>
                  <a:lnTo>
                    <a:pt x="614" y="1628"/>
                  </a:lnTo>
                  <a:lnTo>
                    <a:pt x="573" y="1683"/>
                  </a:lnTo>
                  <a:close/>
                </a:path>
              </a:pathLst>
            </a:custGeom>
            <a:solidFill>
              <a:srgbClr val="F2C2A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99" name="Freeform 55"/>
            <p:cNvSpPr>
              <a:spLocks/>
            </p:cNvSpPr>
            <p:nvPr/>
          </p:nvSpPr>
          <p:spPr bwMode="auto">
            <a:xfrm>
              <a:off x="3568" y="3636"/>
              <a:ext cx="581" cy="180"/>
            </a:xfrm>
            <a:custGeom>
              <a:avLst/>
              <a:gdLst>
                <a:gd name="T0" fmla="*/ 513 w 1164"/>
                <a:gd name="T1" fmla="*/ 0 h 360"/>
                <a:gd name="T2" fmla="*/ 421 w 1164"/>
                <a:gd name="T3" fmla="*/ 0 h 360"/>
                <a:gd name="T4" fmla="*/ 340 w 1164"/>
                <a:gd name="T5" fmla="*/ 13 h 360"/>
                <a:gd name="T6" fmla="*/ 267 w 1164"/>
                <a:gd name="T7" fmla="*/ 37 h 360"/>
                <a:gd name="T8" fmla="*/ 203 w 1164"/>
                <a:gd name="T9" fmla="*/ 72 h 360"/>
                <a:gd name="T10" fmla="*/ 144 w 1164"/>
                <a:gd name="T11" fmla="*/ 114 h 360"/>
                <a:gd name="T12" fmla="*/ 91 w 1164"/>
                <a:gd name="T13" fmla="*/ 165 h 360"/>
                <a:gd name="T14" fmla="*/ 43 w 1164"/>
                <a:gd name="T15" fmla="*/ 220 h 360"/>
                <a:gd name="T16" fmla="*/ 0 w 1164"/>
                <a:gd name="T17" fmla="*/ 279 h 360"/>
                <a:gd name="T18" fmla="*/ 112 w 1164"/>
                <a:gd name="T19" fmla="*/ 307 h 360"/>
                <a:gd name="T20" fmla="*/ 228 w 1164"/>
                <a:gd name="T21" fmla="*/ 333 h 360"/>
                <a:gd name="T22" fmla="*/ 352 w 1164"/>
                <a:gd name="T23" fmla="*/ 351 h 360"/>
                <a:gd name="T24" fmla="*/ 484 w 1164"/>
                <a:gd name="T25" fmla="*/ 360 h 360"/>
                <a:gd name="T26" fmla="*/ 625 w 1164"/>
                <a:gd name="T27" fmla="*/ 356 h 360"/>
                <a:gd name="T28" fmla="*/ 778 w 1164"/>
                <a:gd name="T29" fmla="*/ 340 h 360"/>
                <a:gd name="T30" fmla="*/ 945 w 1164"/>
                <a:gd name="T31" fmla="*/ 306 h 360"/>
                <a:gd name="T32" fmla="*/ 1127 w 1164"/>
                <a:gd name="T33" fmla="*/ 256 h 360"/>
                <a:gd name="T34" fmla="*/ 1141 w 1164"/>
                <a:gd name="T35" fmla="*/ 228 h 360"/>
                <a:gd name="T36" fmla="*/ 1153 w 1164"/>
                <a:gd name="T37" fmla="*/ 203 h 360"/>
                <a:gd name="T38" fmla="*/ 1160 w 1164"/>
                <a:gd name="T39" fmla="*/ 174 h 360"/>
                <a:gd name="T40" fmla="*/ 1164 w 1164"/>
                <a:gd name="T41" fmla="*/ 149 h 360"/>
                <a:gd name="T42" fmla="*/ 1161 w 1164"/>
                <a:gd name="T43" fmla="*/ 122 h 360"/>
                <a:gd name="T44" fmla="*/ 1156 w 1164"/>
                <a:gd name="T45" fmla="*/ 95 h 360"/>
                <a:gd name="T46" fmla="*/ 1144 w 1164"/>
                <a:gd name="T47" fmla="*/ 68 h 360"/>
                <a:gd name="T48" fmla="*/ 1127 w 1164"/>
                <a:gd name="T49" fmla="*/ 43 h 360"/>
                <a:gd name="T50" fmla="*/ 1049 w 1164"/>
                <a:gd name="T51" fmla="*/ 36 h 360"/>
                <a:gd name="T52" fmla="*/ 973 w 1164"/>
                <a:gd name="T53" fmla="*/ 30 h 360"/>
                <a:gd name="T54" fmla="*/ 896 w 1164"/>
                <a:gd name="T55" fmla="*/ 24 h 360"/>
                <a:gd name="T56" fmla="*/ 820 w 1164"/>
                <a:gd name="T57" fmla="*/ 20 h 360"/>
                <a:gd name="T58" fmla="*/ 743 w 1164"/>
                <a:gd name="T59" fmla="*/ 14 h 360"/>
                <a:gd name="T60" fmla="*/ 667 w 1164"/>
                <a:gd name="T61" fmla="*/ 9 h 360"/>
                <a:gd name="T62" fmla="*/ 590 w 1164"/>
                <a:gd name="T63" fmla="*/ 4 h 360"/>
                <a:gd name="T64" fmla="*/ 513 w 1164"/>
                <a:gd name="T65" fmla="*/ 0 h 36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164"/>
                <a:gd name="T100" fmla="*/ 0 h 360"/>
                <a:gd name="T101" fmla="*/ 1164 w 1164"/>
                <a:gd name="T102" fmla="*/ 360 h 36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164" h="360">
                  <a:moveTo>
                    <a:pt x="513" y="0"/>
                  </a:moveTo>
                  <a:lnTo>
                    <a:pt x="421" y="0"/>
                  </a:lnTo>
                  <a:lnTo>
                    <a:pt x="340" y="13"/>
                  </a:lnTo>
                  <a:lnTo>
                    <a:pt x="267" y="37"/>
                  </a:lnTo>
                  <a:lnTo>
                    <a:pt x="203" y="72"/>
                  </a:lnTo>
                  <a:lnTo>
                    <a:pt x="144" y="114"/>
                  </a:lnTo>
                  <a:lnTo>
                    <a:pt x="91" y="165"/>
                  </a:lnTo>
                  <a:lnTo>
                    <a:pt x="43" y="220"/>
                  </a:lnTo>
                  <a:lnTo>
                    <a:pt x="0" y="279"/>
                  </a:lnTo>
                  <a:lnTo>
                    <a:pt x="112" y="307"/>
                  </a:lnTo>
                  <a:lnTo>
                    <a:pt x="228" y="333"/>
                  </a:lnTo>
                  <a:lnTo>
                    <a:pt x="352" y="351"/>
                  </a:lnTo>
                  <a:lnTo>
                    <a:pt x="484" y="360"/>
                  </a:lnTo>
                  <a:lnTo>
                    <a:pt x="625" y="356"/>
                  </a:lnTo>
                  <a:lnTo>
                    <a:pt x="778" y="340"/>
                  </a:lnTo>
                  <a:lnTo>
                    <a:pt x="945" y="306"/>
                  </a:lnTo>
                  <a:lnTo>
                    <a:pt x="1127" y="256"/>
                  </a:lnTo>
                  <a:lnTo>
                    <a:pt x="1141" y="228"/>
                  </a:lnTo>
                  <a:lnTo>
                    <a:pt x="1153" y="203"/>
                  </a:lnTo>
                  <a:lnTo>
                    <a:pt x="1160" y="174"/>
                  </a:lnTo>
                  <a:lnTo>
                    <a:pt x="1164" y="149"/>
                  </a:lnTo>
                  <a:lnTo>
                    <a:pt x="1161" y="122"/>
                  </a:lnTo>
                  <a:lnTo>
                    <a:pt x="1156" y="95"/>
                  </a:lnTo>
                  <a:lnTo>
                    <a:pt x="1144" y="68"/>
                  </a:lnTo>
                  <a:lnTo>
                    <a:pt x="1127" y="43"/>
                  </a:lnTo>
                  <a:lnTo>
                    <a:pt x="1049" y="36"/>
                  </a:lnTo>
                  <a:lnTo>
                    <a:pt x="973" y="30"/>
                  </a:lnTo>
                  <a:lnTo>
                    <a:pt x="896" y="24"/>
                  </a:lnTo>
                  <a:lnTo>
                    <a:pt x="820" y="20"/>
                  </a:lnTo>
                  <a:lnTo>
                    <a:pt x="743" y="14"/>
                  </a:lnTo>
                  <a:lnTo>
                    <a:pt x="667" y="9"/>
                  </a:lnTo>
                  <a:lnTo>
                    <a:pt x="590" y="4"/>
                  </a:lnTo>
                  <a:lnTo>
                    <a:pt x="513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00" name="Freeform 56"/>
            <p:cNvSpPr>
              <a:spLocks/>
            </p:cNvSpPr>
            <p:nvPr/>
          </p:nvSpPr>
          <p:spPr bwMode="auto">
            <a:xfrm>
              <a:off x="3643" y="3635"/>
              <a:ext cx="490" cy="152"/>
            </a:xfrm>
            <a:custGeom>
              <a:avLst/>
              <a:gdLst>
                <a:gd name="T0" fmla="*/ 430 w 978"/>
                <a:gd name="T1" fmla="*/ 0 h 304"/>
                <a:gd name="T2" fmla="*/ 353 w 978"/>
                <a:gd name="T3" fmla="*/ 0 h 304"/>
                <a:gd name="T4" fmla="*/ 285 w 978"/>
                <a:gd name="T5" fmla="*/ 12 h 304"/>
                <a:gd name="T6" fmla="*/ 223 w 978"/>
                <a:gd name="T7" fmla="*/ 32 h 304"/>
                <a:gd name="T8" fmla="*/ 171 w 978"/>
                <a:gd name="T9" fmla="*/ 62 h 304"/>
                <a:gd name="T10" fmla="*/ 121 w 978"/>
                <a:gd name="T11" fmla="*/ 97 h 304"/>
                <a:gd name="T12" fmla="*/ 76 w 978"/>
                <a:gd name="T13" fmla="*/ 138 h 304"/>
                <a:gd name="T14" fmla="*/ 36 w 978"/>
                <a:gd name="T15" fmla="*/ 184 h 304"/>
                <a:gd name="T16" fmla="*/ 0 w 978"/>
                <a:gd name="T17" fmla="*/ 234 h 304"/>
                <a:gd name="T18" fmla="*/ 94 w 978"/>
                <a:gd name="T19" fmla="*/ 258 h 304"/>
                <a:gd name="T20" fmla="*/ 193 w 978"/>
                <a:gd name="T21" fmla="*/ 281 h 304"/>
                <a:gd name="T22" fmla="*/ 295 w 978"/>
                <a:gd name="T23" fmla="*/ 296 h 304"/>
                <a:gd name="T24" fmla="*/ 407 w 978"/>
                <a:gd name="T25" fmla="*/ 304 h 304"/>
                <a:gd name="T26" fmla="*/ 525 w 978"/>
                <a:gd name="T27" fmla="*/ 300 h 304"/>
                <a:gd name="T28" fmla="*/ 654 w 978"/>
                <a:gd name="T29" fmla="*/ 286 h 304"/>
                <a:gd name="T30" fmla="*/ 794 w 978"/>
                <a:gd name="T31" fmla="*/ 258 h 304"/>
                <a:gd name="T32" fmla="*/ 949 w 978"/>
                <a:gd name="T33" fmla="*/ 216 h 304"/>
                <a:gd name="T34" fmla="*/ 959 w 978"/>
                <a:gd name="T35" fmla="*/ 193 h 304"/>
                <a:gd name="T36" fmla="*/ 969 w 978"/>
                <a:gd name="T37" fmla="*/ 171 h 304"/>
                <a:gd name="T38" fmla="*/ 974 w 978"/>
                <a:gd name="T39" fmla="*/ 148 h 304"/>
                <a:gd name="T40" fmla="*/ 978 w 978"/>
                <a:gd name="T41" fmla="*/ 126 h 304"/>
                <a:gd name="T42" fmla="*/ 977 w 978"/>
                <a:gd name="T43" fmla="*/ 102 h 304"/>
                <a:gd name="T44" fmla="*/ 971 w 978"/>
                <a:gd name="T45" fmla="*/ 81 h 304"/>
                <a:gd name="T46" fmla="*/ 962 w 978"/>
                <a:gd name="T47" fmla="*/ 58 h 304"/>
                <a:gd name="T48" fmla="*/ 949 w 978"/>
                <a:gd name="T49" fmla="*/ 36 h 304"/>
                <a:gd name="T50" fmla="*/ 883 w 978"/>
                <a:gd name="T51" fmla="*/ 31 h 304"/>
                <a:gd name="T52" fmla="*/ 818 w 978"/>
                <a:gd name="T53" fmla="*/ 25 h 304"/>
                <a:gd name="T54" fmla="*/ 754 w 978"/>
                <a:gd name="T55" fmla="*/ 21 h 304"/>
                <a:gd name="T56" fmla="*/ 689 w 978"/>
                <a:gd name="T57" fmla="*/ 17 h 304"/>
                <a:gd name="T58" fmla="*/ 623 w 978"/>
                <a:gd name="T59" fmla="*/ 12 h 304"/>
                <a:gd name="T60" fmla="*/ 559 w 978"/>
                <a:gd name="T61" fmla="*/ 8 h 304"/>
                <a:gd name="T62" fmla="*/ 494 w 978"/>
                <a:gd name="T63" fmla="*/ 4 h 304"/>
                <a:gd name="T64" fmla="*/ 430 w 978"/>
                <a:gd name="T65" fmla="*/ 0 h 3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78"/>
                <a:gd name="T100" fmla="*/ 0 h 304"/>
                <a:gd name="T101" fmla="*/ 978 w 978"/>
                <a:gd name="T102" fmla="*/ 304 h 30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78" h="304">
                  <a:moveTo>
                    <a:pt x="430" y="0"/>
                  </a:moveTo>
                  <a:lnTo>
                    <a:pt x="353" y="0"/>
                  </a:lnTo>
                  <a:lnTo>
                    <a:pt x="285" y="12"/>
                  </a:lnTo>
                  <a:lnTo>
                    <a:pt x="223" y="32"/>
                  </a:lnTo>
                  <a:lnTo>
                    <a:pt x="171" y="62"/>
                  </a:lnTo>
                  <a:lnTo>
                    <a:pt x="121" y="97"/>
                  </a:lnTo>
                  <a:lnTo>
                    <a:pt x="76" y="138"/>
                  </a:lnTo>
                  <a:lnTo>
                    <a:pt x="36" y="184"/>
                  </a:lnTo>
                  <a:lnTo>
                    <a:pt x="0" y="234"/>
                  </a:lnTo>
                  <a:lnTo>
                    <a:pt x="94" y="258"/>
                  </a:lnTo>
                  <a:lnTo>
                    <a:pt x="193" y="281"/>
                  </a:lnTo>
                  <a:lnTo>
                    <a:pt x="295" y="296"/>
                  </a:lnTo>
                  <a:lnTo>
                    <a:pt x="407" y="304"/>
                  </a:lnTo>
                  <a:lnTo>
                    <a:pt x="525" y="300"/>
                  </a:lnTo>
                  <a:lnTo>
                    <a:pt x="654" y="286"/>
                  </a:lnTo>
                  <a:lnTo>
                    <a:pt x="794" y="258"/>
                  </a:lnTo>
                  <a:lnTo>
                    <a:pt x="949" y="216"/>
                  </a:lnTo>
                  <a:lnTo>
                    <a:pt x="959" y="193"/>
                  </a:lnTo>
                  <a:lnTo>
                    <a:pt x="969" y="171"/>
                  </a:lnTo>
                  <a:lnTo>
                    <a:pt x="974" y="148"/>
                  </a:lnTo>
                  <a:lnTo>
                    <a:pt x="978" y="126"/>
                  </a:lnTo>
                  <a:lnTo>
                    <a:pt x="977" y="102"/>
                  </a:lnTo>
                  <a:lnTo>
                    <a:pt x="971" y="81"/>
                  </a:lnTo>
                  <a:lnTo>
                    <a:pt x="962" y="58"/>
                  </a:lnTo>
                  <a:lnTo>
                    <a:pt x="949" y="36"/>
                  </a:lnTo>
                  <a:lnTo>
                    <a:pt x="883" y="31"/>
                  </a:lnTo>
                  <a:lnTo>
                    <a:pt x="818" y="25"/>
                  </a:lnTo>
                  <a:lnTo>
                    <a:pt x="754" y="21"/>
                  </a:lnTo>
                  <a:lnTo>
                    <a:pt x="689" y="17"/>
                  </a:lnTo>
                  <a:lnTo>
                    <a:pt x="623" y="12"/>
                  </a:lnTo>
                  <a:lnTo>
                    <a:pt x="559" y="8"/>
                  </a:lnTo>
                  <a:lnTo>
                    <a:pt x="494" y="4"/>
                  </a:lnTo>
                  <a:lnTo>
                    <a:pt x="430" y="0"/>
                  </a:lnTo>
                  <a:close/>
                </a:path>
              </a:pathLst>
            </a:custGeom>
            <a:solidFill>
              <a:srgbClr val="0F000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01" name="Freeform 57"/>
            <p:cNvSpPr>
              <a:spLocks/>
            </p:cNvSpPr>
            <p:nvPr/>
          </p:nvSpPr>
          <p:spPr bwMode="auto">
            <a:xfrm>
              <a:off x="3762" y="3676"/>
              <a:ext cx="256" cy="79"/>
            </a:xfrm>
            <a:custGeom>
              <a:avLst/>
              <a:gdLst>
                <a:gd name="T0" fmla="*/ 225 w 510"/>
                <a:gd name="T1" fmla="*/ 0 h 157"/>
                <a:gd name="T2" fmla="*/ 184 w 510"/>
                <a:gd name="T3" fmla="*/ 0 h 157"/>
                <a:gd name="T4" fmla="*/ 148 w 510"/>
                <a:gd name="T5" fmla="*/ 5 h 157"/>
                <a:gd name="T6" fmla="*/ 115 w 510"/>
                <a:gd name="T7" fmla="*/ 16 h 157"/>
                <a:gd name="T8" fmla="*/ 88 w 510"/>
                <a:gd name="T9" fmla="*/ 31 h 157"/>
                <a:gd name="T10" fmla="*/ 62 w 510"/>
                <a:gd name="T11" fmla="*/ 48 h 157"/>
                <a:gd name="T12" fmla="*/ 39 w 510"/>
                <a:gd name="T13" fmla="*/ 70 h 157"/>
                <a:gd name="T14" fmla="*/ 17 w 510"/>
                <a:gd name="T15" fmla="*/ 94 h 157"/>
                <a:gd name="T16" fmla="*/ 0 w 510"/>
                <a:gd name="T17" fmla="*/ 121 h 157"/>
                <a:gd name="T18" fmla="*/ 48 w 510"/>
                <a:gd name="T19" fmla="*/ 133 h 157"/>
                <a:gd name="T20" fmla="*/ 99 w 510"/>
                <a:gd name="T21" fmla="*/ 145 h 157"/>
                <a:gd name="T22" fmla="*/ 153 w 510"/>
                <a:gd name="T23" fmla="*/ 153 h 157"/>
                <a:gd name="T24" fmla="*/ 211 w 510"/>
                <a:gd name="T25" fmla="*/ 157 h 157"/>
                <a:gd name="T26" fmla="*/ 272 w 510"/>
                <a:gd name="T27" fmla="*/ 155 h 157"/>
                <a:gd name="T28" fmla="*/ 340 w 510"/>
                <a:gd name="T29" fmla="*/ 148 h 157"/>
                <a:gd name="T30" fmla="*/ 412 w 510"/>
                <a:gd name="T31" fmla="*/ 133 h 157"/>
                <a:gd name="T32" fmla="*/ 494 w 510"/>
                <a:gd name="T33" fmla="*/ 111 h 157"/>
                <a:gd name="T34" fmla="*/ 500 w 510"/>
                <a:gd name="T35" fmla="*/ 99 h 157"/>
                <a:gd name="T36" fmla="*/ 505 w 510"/>
                <a:gd name="T37" fmla="*/ 87 h 157"/>
                <a:gd name="T38" fmla="*/ 508 w 510"/>
                <a:gd name="T39" fmla="*/ 75 h 157"/>
                <a:gd name="T40" fmla="*/ 510 w 510"/>
                <a:gd name="T41" fmla="*/ 64 h 157"/>
                <a:gd name="T42" fmla="*/ 509 w 510"/>
                <a:gd name="T43" fmla="*/ 52 h 157"/>
                <a:gd name="T44" fmla="*/ 506 w 510"/>
                <a:gd name="T45" fmla="*/ 42 h 157"/>
                <a:gd name="T46" fmla="*/ 501 w 510"/>
                <a:gd name="T47" fmla="*/ 29 h 157"/>
                <a:gd name="T48" fmla="*/ 494 w 510"/>
                <a:gd name="T49" fmla="*/ 19 h 157"/>
                <a:gd name="T50" fmla="*/ 459 w 510"/>
                <a:gd name="T51" fmla="*/ 15 h 157"/>
                <a:gd name="T52" fmla="*/ 427 w 510"/>
                <a:gd name="T53" fmla="*/ 13 h 157"/>
                <a:gd name="T54" fmla="*/ 392 w 510"/>
                <a:gd name="T55" fmla="*/ 9 h 157"/>
                <a:gd name="T56" fmla="*/ 360 w 510"/>
                <a:gd name="T57" fmla="*/ 8 h 157"/>
                <a:gd name="T58" fmla="*/ 325 w 510"/>
                <a:gd name="T59" fmla="*/ 5 h 157"/>
                <a:gd name="T60" fmla="*/ 293 w 510"/>
                <a:gd name="T61" fmla="*/ 4 h 157"/>
                <a:gd name="T62" fmla="*/ 258 w 510"/>
                <a:gd name="T63" fmla="*/ 1 h 157"/>
                <a:gd name="T64" fmla="*/ 225 w 510"/>
                <a:gd name="T65" fmla="*/ 0 h 1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10"/>
                <a:gd name="T100" fmla="*/ 0 h 157"/>
                <a:gd name="T101" fmla="*/ 510 w 510"/>
                <a:gd name="T102" fmla="*/ 157 h 1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10" h="157">
                  <a:moveTo>
                    <a:pt x="225" y="0"/>
                  </a:moveTo>
                  <a:lnTo>
                    <a:pt x="184" y="0"/>
                  </a:lnTo>
                  <a:lnTo>
                    <a:pt x="148" y="5"/>
                  </a:lnTo>
                  <a:lnTo>
                    <a:pt x="115" y="16"/>
                  </a:lnTo>
                  <a:lnTo>
                    <a:pt x="88" y="31"/>
                  </a:lnTo>
                  <a:lnTo>
                    <a:pt x="62" y="48"/>
                  </a:lnTo>
                  <a:lnTo>
                    <a:pt x="39" y="70"/>
                  </a:lnTo>
                  <a:lnTo>
                    <a:pt x="17" y="94"/>
                  </a:lnTo>
                  <a:lnTo>
                    <a:pt x="0" y="121"/>
                  </a:lnTo>
                  <a:lnTo>
                    <a:pt x="48" y="133"/>
                  </a:lnTo>
                  <a:lnTo>
                    <a:pt x="99" y="145"/>
                  </a:lnTo>
                  <a:lnTo>
                    <a:pt x="153" y="153"/>
                  </a:lnTo>
                  <a:lnTo>
                    <a:pt x="211" y="157"/>
                  </a:lnTo>
                  <a:lnTo>
                    <a:pt x="272" y="155"/>
                  </a:lnTo>
                  <a:lnTo>
                    <a:pt x="340" y="148"/>
                  </a:lnTo>
                  <a:lnTo>
                    <a:pt x="412" y="133"/>
                  </a:lnTo>
                  <a:lnTo>
                    <a:pt x="494" y="111"/>
                  </a:lnTo>
                  <a:lnTo>
                    <a:pt x="500" y="99"/>
                  </a:lnTo>
                  <a:lnTo>
                    <a:pt x="505" y="87"/>
                  </a:lnTo>
                  <a:lnTo>
                    <a:pt x="508" y="75"/>
                  </a:lnTo>
                  <a:lnTo>
                    <a:pt x="510" y="64"/>
                  </a:lnTo>
                  <a:lnTo>
                    <a:pt x="509" y="52"/>
                  </a:lnTo>
                  <a:lnTo>
                    <a:pt x="506" y="42"/>
                  </a:lnTo>
                  <a:lnTo>
                    <a:pt x="501" y="29"/>
                  </a:lnTo>
                  <a:lnTo>
                    <a:pt x="494" y="19"/>
                  </a:lnTo>
                  <a:lnTo>
                    <a:pt x="459" y="15"/>
                  </a:lnTo>
                  <a:lnTo>
                    <a:pt x="427" y="13"/>
                  </a:lnTo>
                  <a:lnTo>
                    <a:pt x="392" y="9"/>
                  </a:lnTo>
                  <a:lnTo>
                    <a:pt x="360" y="8"/>
                  </a:lnTo>
                  <a:lnTo>
                    <a:pt x="325" y="5"/>
                  </a:lnTo>
                  <a:lnTo>
                    <a:pt x="293" y="4"/>
                  </a:lnTo>
                  <a:lnTo>
                    <a:pt x="258" y="1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30213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02" name="Freeform 58"/>
            <p:cNvSpPr>
              <a:spLocks/>
            </p:cNvSpPr>
            <p:nvPr/>
          </p:nvSpPr>
          <p:spPr bwMode="auto">
            <a:xfrm>
              <a:off x="3848" y="1499"/>
              <a:ext cx="219" cy="152"/>
            </a:xfrm>
            <a:custGeom>
              <a:avLst/>
              <a:gdLst>
                <a:gd name="T0" fmla="*/ 414 w 438"/>
                <a:gd name="T1" fmla="*/ 129 h 304"/>
                <a:gd name="T2" fmla="*/ 367 w 438"/>
                <a:gd name="T3" fmla="*/ 155 h 304"/>
                <a:gd name="T4" fmla="*/ 322 w 438"/>
                <a:gd name="T5" fmla="*/ 181 h 304"/>
                <a:gd name="T6" fmla="*/ 276 w 438"/>
                <a:gd name="T7" fmla="*/ 206 h 304"/>
                <a:gd name="T8" fmla="*/ 230 w 438"/>
                <a:gd name="T9" fmla="*/ 230 h 304"/>
                <a:gd name="T10" fmla="*/ 183 w 438"/>
                <a:gd name="T11" fmla="*/ 250 h 304"/>
                <a:gd name="T12" fmla="*/ 136 w 438"/>
                <a:gd name="T13" fmla="*/ 270 h 304"/>
                <a:gd name="T14" fmla="*/ 89 w 438"/>
                <a:gd name="T15" fmla="*/ 288 h 304"/>
                <a:gd name="T16" fmla="*/ 43 w 438"/>
                <a:gd name="T17" fmla="*/ 304 h 304"/>
                <a:gd name="T18" fmla="*/ 23 w 438"/>
                <a:gd name="T19" fmla="*/ 294 h 304"/>
                <a:gd name="T20" fmla="*/ 11 w 438"/>
                <a:gd name="T21" fmla="*/ 284 h 304"/>
                <a:gd name="T22" fmla="*/ 2 w 438"/>
                <a:gd name="T23" fmla="*/ 270 h 304"/>
                <a:gd name="T24" fmla="*/ 0 w 438"/>
                <a:gd name="T25" fmla="*/ 255 h 304"/>
                <a:gd name="T26" fmla="*/ 0 w 438"/>
                <a:gd name="T27" fmla="*/ 238 h 304"/>
                <a:gd name="T28" fmla="*/ 8 w 438"/>
                <a:gd name="T29" fmla="*/ 219 h 304"/>
                <a:gd name="T30" fmla="*/ 19 w 438"/>
                <a:gd name="T31" fmla="*/ 198 h 304"/>
                <a:gd name="T32" fmla="*/ 38 w 438"/>
                <a:gd name="T33" fmla="*/ 175 h 304"/>
                <a:gd name="T34" fmla="*/ 74 w 438"/>
                <a:gd name="T35" fmla="*/ 152 h 304"/>
                <a:gd name="T36" fmla="*/ 112 w 438"/>
                <a:gd name="T37" fmla="*/ 130 h 304"/>
                <a:gd name="T38" fmla="*/ 150 w 438"/>
                <a:gd name="T39" fmla="*/ 109 h 304"/>
                <a:gd name="T40" fmla="*/ 187 w 438"/>
                <a:gd name="T41" fmla="*/ 87 h 304"/>
                <a:gd name="T42" fmla="*/ 223 w 438"/>
                <a:gd name="T43" fmla="*/ 64 h 304"/>
                <a:gd name="T44" fmla="*/ 261 w 438"/>
                <a:gd name="T45" fmla="*/ 43 h 304"/>
                <a:gd name="T46" fmla="*/ 299 w 438"/>
                <a:gd name="T47" fmla="*/ 21 h 304"/>
                <a:gd name="T48" fmla="*/ 338 w 438"/>
                <a:gd name="T49" fmla="*/ 0 h 304"/>
                <a:gd name="T50" fmla="*/ 371 w 438"/>
                <a:gd name="T51" fmla="*/ 3 h 304"/>
                <a:gd name="T52" fmla="*/ 399 w 438"/>
                <a:gd name="T53" fmla="*/ 9 h 304"/>
                <a:gd name="T54" fmla="*/ 420 w 438"/>
                <a:gd name="T55" fmla="*/ 20 h 304"/>
                <a:gd name="T56" fmla="*/ 434 w 438"/>
                <a:gd name="T57" fmla="*/ 35 h 304"/>
                <a:gd name="T58" fmla="*/ 438 w 438"/>
                <a:gd name="T59" fmla="*/ 52 h 304"/>
                <a:gd name="T60" fmla="*/ 438 w 438"/>
                <a:gd name="T61" fmla="*/ 74 h 304"/>
                <a:gd name="T62" fmla="*/ 429 w 438"/>
                <a:gd name="T63" fmla="*/ 99 h 304"/>
                <a:gd name="T64" fmla="*/ 414 w 438"/>
                <a:gd name="T65" fmla="*/ 129 h 3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38"/>
                <a:gd name="T100" fmla="*/ 0 h 304"/>
                <a:gd name="T101" fmla="*/ 438 w 438"/>
                <a:gd name="T102" fmla="*/ 304 h 30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38" h="304">
                  <a:moveTo>
                    <a:pt x="414" y="129"/>
                  </a:moveTo>
                  <a:lnTo>
                    <a:pt x="367" y="155"/>
                  </a:lnTo>
                  <a:lnTo>
                    <a:pt x="322" y="181"/>
                  </a:lnTo>
                  <a:lnTo>
                    <a:pt x="276" y="206"/>
                  </a:lnTo>
                  <a:lnTo>
                    <a:pt x="230" y="230"/>
                  </a:lnTo>
                  <a:lnTo>
                    <a:pt x="183" y="250"/>
                  </a:lnTo>
                  <a:lnTo>
                    <a:pt x="136" y="270"/>
                  </a:lnTo>
                  <a:lnTo>
                    <a:pt x="89" y="288"/>
                  </a:lnTo>
                  <a:lnTo>
                    <a:pt x="43" y="304"/>
                  </a:lnTo>
                  <a:lnTo>
                    <a:pt x="23" y="294"/>
                  </a:lnTo>
                  <a:lnTo>
                    <a:pt x="11" y="284"/>
                  </a:lnTo>
                  <a:lnTo>
                    <a:pt x="2" y="270"/>
                  </a:lnTo>
                  <a:lnTo>
                    <a:pt x="0" y="255"/>
                  </a:lnTo>
                  <a:lnTo>
                    <a:pt x="0" y="238"/>
                  </a:lnTo>
                  <a:lnTo>
                    <a:pt x="8" y="219"/>
                  </a:lnTo>
                  <a:lnTo>
                    <a:pt x="19" y="198"/>
                  </a:lnTo>
                  <a:lnTo>
                    <a:pt x="38" y="175"/>
                  </a:lnTo>
                  <a:lnTo>
                    <a:pt x="74" y="152"/>
                  </a:lnTo>
                  <a:lnTo>
                    <a:pt x="112" y="130"/>
                  </a:lnTo>
                  <a:lnTo>
                    <a:pt x="150" y="109"/>
                  </a:lnTo>
                  <a:lnTo>
                    <a:pt x="187" y="87"/>
                  </a:lnTo>
                  <a:lnTo>
                    <a:pt x="223" y="64"/>
                  </a:lnTo>
                  <a:lnTo>
                    <a:pt x="261" y="43"/>
                  </a:lnTo>
                  <a:lnTo>
                    <a:pt x="299" y="21"/>
                  </a:lnTo>
                  <a:lnTo>
                    <a:pt x="338" y="0"/>
                  </a:lnTo>
                  <a:lnTo>
                    <a:pt x="371" y="3"/>
                  </a:lnTo>
                  <a:lnTo>
                    <a:pt x="399" y="9"/>
                  </a:lnTo>
                  <a:lnTo>
                    <a:pt x="420" y="20"/>
                  </a:lnTo>
                  <a:lnTo>
                    <a:pt x="434" y="35"/>
                  </a:lnTo>
                  <a:lnTo>
                    <a:pt x="438" y="52"/>
                  </a:lnTo>
                  <a:lnTo>
                    <a:pt x="438" y="74"/>
                  </a:lnTo>
                  <a:lnTo>
                    <a:pt x="429" y="99"/>
                  </a:lnTo>
                  <a:lnTo>
                    <a:pt x="414" y="129"/>
                  </a:lnTo>
                  <a:close/>
                </a:path>
              </a:pathLst>
            </a:custGeom>
            <a:solidFill>
              <a:srgbClr val="D4B896"/>
            </a:solidFill>
            <a:ln w="1588">
              <a:solidFill>
                <a:srgbClr val="2E12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03" name="Freeform 59"/>
            <p:cNvSpPr>
              <a:spLocks/>
            </p:cNvSpPr>
            <p:nvPr/>
          </p:nvSpPr>
          <p:spPr bwMode="auto">
            <a:xfrm>
              <a:off x="3730" y="1644"/>
              <a:ext cx="281" cy="143"/>
            </a:xfrm>
            <a:custGeom>
              <a:avLst/>
              <a:gdLst>
                <a:gd name="T0" fmla="*/ 511 w 562"/>
                <a:gd name="T1" fmla="*/ 136 h 286"/>
                <a:gd name="T2" fmla="*/ 437 w 562"/>
                <a:gd name="T3" fmla="*/ 167 h 286"/>
                <a:gd name="T4" fmla="*/ 371 w 562"/>
                <a:gd name="T5" fmla="*/ 194 h 286"/>
                <a:gd name="T6" fmla="*/ 308 w 562"/>
                <a:gd name="T7" fmla="*/ 217 h 286"/>
                <a:gd name="T8" fmla="*/ 251 w 562"/>
                <a:gd name="T9" fmla="*/ 237 h 286"/>
                <a:gd name="T10" fmla="*/ 198 w 562"/>
                <a:gd name="T11" fmla="*/ 252 h 286"/>
                <a:gd name="T12" fmla="*/ 148 w 562"/>
                <a:gd name="T13" fmla="*/ 265 h 286"/>
                <a:gd name="T14" fmla="*/ 101 w 562"/>
                <a:gd name="T15" fmla="*/ 276 h 286"/>
                <a:gd name="T16" fmla="*/ 58 w 562"/>
                <a:gd name="T17" fmla="*/ 286 h 286"/>
                <a:gd name="T18" fmla="*/ 24 w 562"/>
                <a:gd name="T19" fmla="*/ 256 h 286"/>
                <a:gd name="T20" fmla="*/ 6 w 562"/>
                <a:gd name="T21" fmla="*/ 222 h 286"/>
                <a:gd name="T22" fmla="*/ 0 w 562"/>
                <a:gd name="T23" fmla="*/ 186 h 286"/>
                <a:gd name="T24" fmla="*/ 12 w 562"/>
                <a:gd name="T25" fmla="*/ 151 h 286"/>
                <a:gd name="T26" fmla="*/ 41 w 562"/>
                <a:gd name="T27" fmla="*/ 114 h 286"/>
                <a:gd name="T28" fmla="*/ 89 w 562"/>
                <a:gd name="T29" fmla="*/ 82 h 286"/>
                <a:gd name="T30" fmla="*/ 159 w 562"/>
                <a:gd name="T31" fmla="*/ 54 h 286"/>
                <a:gd name="T32" fmla="*/ 251 w 562"/>
                <a:gd name="T33" fmla="*/ 32 h 286"/>
                <a:gd name="T34" fmla="*/ 284 w 562"/>
                <a:gd name="T35" fmla="*/ 38 h 286"/>
                <a:gd name="T36" fmla="*/ 316 w 562"/>
                <a:gd name="T37" fmla="*/ 42 h 286"/>
                <a:gd name="T38" fmla="*/ 348 w 562"/>
                <a:gd name="T39" fmla="*/ 40 h 286"/>
                <a:gd name="T40" fmla="*/ 385 w 562"/>
                <a:gd name="T41" fmla="*/ 39 h 286"/>
                <a:gd name="T42" fmla="*/ 421 w 562"/>
                <a:gd name="T43" fmla="*/ 32 h 286"/>
                <a:gd name="T44" fmla="*/ 458 w 562"/>
                <a:gd name="T45" fmla="*/ 24 h 286"/>
                <a:gd name="T46" fmla="*/ 499 w 562"/>
                <a:gd name="T47" fmla="*/ 12 h 286"/>
                <a:gd name="T48" fmla="*/ 542 w 562"/>
                <a:gd name="T49" fmla="*/ 0 h 286"/>
                <a:gd name="T50" fmla="*/ 552 w 562"/>
                <a:gd name="T51" fmla="*/ 11 h 286"/>
                <a:gd name="T52" fmla="*/ 559 w 562"/>
                <a:gd name="T53" fmla="*/ 23 h 286"/>
                <a:gd name="T54" fmla="*/ 562 w 562"/>
                <a:gd name="T55" fmla="*/ 38 h 286"/>
                <a:gd name="T56" fmla="*/ 561 w 562"/>
                <a:gd name="T57" fmla="*/ 55 h 286"/>
                <a:gd name="T58" fmla="*/ 554 w 562"/>
                <a:gd name="T59" fmla="*/ 71 h 286"/>
                <a:gd name="T60" fmla="*/ 544 w 562"/>
                <a:gd name="T61" fmla="*/ 91 h 286"/>
                <a:gd name="T62" fmla="*/ 530 w 562"/>
                <a:gd name="T63" fmla="*/ 112 h 286"/>
                <a:gd name="T64" fmla="*/ 511 w 562"/>
                <a:gd name="T65" fmla="*/ 136 h 2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62"/>
                <a:gd name="T100" fmla="*/ 0 h 286"/>
                <a:gd name="T101" fmla="*/ 562 w 562"/>
                <a:gd name="T102" fmla="*/ 286 h 28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62" h="286">
                  <a:moveTo>
                    <a:pt x="511" y="136"/>
                  </a:moveTo>
                  <a:lnTo>
                    <a:pt x="437" y="167"/>
                  </a:lnTo>
                  <a:lnTo>
                    <a:pt x="371" y="194"/>
                  </a:lnTo>
                  <a:lnTo>
                    <a:pt x="308" y="217"/>
                  </a:lnTo>
                  <a:lnTo>
                    <a:pt x="251" y="237"/>
                  </a:lnTo>
                  <a:lnTo>
                    <a:pt x="198" y="252"/>
                  </a:lnTo>
                  <a:lnTo>
                    <a:pt x="148" y="265"/>
                  </a:lnTo>
                  <a:lnTo>
                    <a:pt x="101" y="276"/>
                  </a:lnTo>
                  <a:lnTo>
                    <a:pt x="58" y="286"/>
                  </a:lnTo>
                  <a:lnTo>
                    <a:pt x="24" y="256"/>
                  </a:lnTo>
                  <a:lnTo>
                    <a:pt x="6" y="222"/>
                  </a:lnTo>
                  <a:lnTo>
                    <a:pt x="0" y="186"/>
                  </a:lnTo>
                  <a:lnTo>
                    <a:pt x="12" y="151"/>
                  </a:lnTo>
                  <a:lnTo>
                    <a:pt x="41" y="114"/>
                  </a:lnTo>
                  <a:lnTo>
                    <a:pt x="89" y="82"/>
                  </a:lnTo>
                  <a:lnTo>
                    <a:pt x="159" y="54"/>
                  </a:lnTo>
                  <a:lnTo>
                    <a:pt x="251" y="32"/>
                  </a:lnTo>
                  <a:lnTo>
                    <a:pt x="284" y="38"/>
                  </a:lnTo>
                  <a:lnTo>
                    <a:pt x="316" y="42"/>
                  </a:lnTo>
                  <a:lnTo>
                    <a:pt x="348" y="40"/>
                  </a:lnTo>
                  <a:lnTo>
                    <a:pt x="385" y="39"/>
                  </a:lnTo>
                  <a:lnTo>
                    <a:pt x="421" y="32"/>
                  </a:lnTo>
                  <a:lnTo>
                    <a:pt x="458" y="24"/>
                  </a:lnTo>
                  <a:lnTo>
                    <a:pt x="499" y="12"/>
                  </a:lnTo>
                  <a:lnTo>
                    <a:pt x="542" y="0"/>
                  </a:lnTo>
                  <a:lnTo>
                    <a:pt x="552" y="11"/>
                  </a:lnTo>
                  <a:lnTo>
                    <a:pt x="559" y="23"/>
                  </a:lnTo>
                  <a:lnTo>
                    <a:pt x="562" y="38"/>
                  </a:lnTo>
                  <a:lnTo>
                    <a:pt x="561" y="55"/>
                  </a:lnTo>
                  <a:lnTo>
                    <a:pt x="554" y="71"/>
                  </a:lnTo>
                  <a:lnTo>
                    <a:pt x="544" y="91"/>
                  </a:lnTo>
                  <a:lnTo>
                    <a:pt x="530" y="112"/>
                  </a:lnTo>
                  <a:lnTo>
                    <a:pt x="511" y="136"/>
                  </a:lnTo>
                  <a:close/>
                </a:path>
              </a:pathLst>
            </a:custGeom>
            <a:solidFill>
              <a:srgbClr val="D4B896"/>
            </a:solidFill>
            <a:ln w="1588">
              <a:solidFill>
                <a:srgbClr val="2E12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04" name="Freeform 60"/>
            <p:cNvSpPr>
              <a:spLocks/>
            </p:cNvSpPr>
            <p:nvPr/>
          </p:nvSpPr>
          <p:spPr bwMode="auto">
            <a:xfrm>
              <a:off x="3691" y="1415"/>
              <a:ext cx="99" cy="122"/>
            </a:xfrm>
            <a:custGeom>
              <a:avLst/>
              <a:gdLst>
                <a:gd name="T0" fmla="*/ 192 w 198"/>
                <a:gd name="T1" fmla="*/ 34 h 245"/>
                <a:gd name="T2" fmla="*/ 186 w 198"/>
                <a:gd name="T3" fmla="*/ 61 h 245"/>
                <a:gd name="T4" fmla="*/ 180 w 198"/>
                <a:gd name="T5" fmla="*/ 89 h 245"/>
                <a:gd name="T6" fmla="*/ 176 w 198"/>
                <a:gd name="T7" fmla="*/ 115 h 245"/>
                <a:gd name="T8" fmla="*/ 174 w 198"/>
                <a:gd name="T9" fmla="*/ 138 h 245"/>
                <a:gd name="T10" fmla="*/ 172 w 198"/>
                <a:gd name="T11" fmla="*/ 155 h 245"/>
                <a:gd name="T12" fmla="*/ 175 w 198"/>
                <a:gd name="T13" fmla="*/ 170 h 245"/>
                <a:gd name="T14" fmla="*/ 182 w 198"/>
                <a:gd name="T15" fmla="*/ 177 h 245"/>
                <a:gd name="T16" fmla="*/ 195 w 198"/>
                <a:gd name="T17" fmla="*/ 178 h 245"/>
                <a:gd name="T18" fmla="*/ 198 w 198"/>
                <a:gd name="T19" fmla="*/ 178 h 245"/>
                <a:gd name="T20" fmla="*/ 186 w 198"/>
                <a:gd name="T21" fmla="*/ 186 h 245"/>
                <a:gd name="T22" fmla="*/ 160 w 198"/>
                <a:gd name="T23" fmla="*/ 200 h 245"/>
                <a:gd name="T24" fmla="*/ 127 w 198"/>
                <a:gd name="T25" fmla="*/ 216 h 245"/>
                <a:gd name="T26" fmla="*/ 89 w 198"/>
                <a:gd name="T27" fmla="*/ 229 h 245"/>
                <a:gd name="T28" fmla="*/ 54 w 198"/>
                <a:gd name="T29" fmla="*/ 240 h 245"/>
                <a:gd name="T30" fmla="*/ 24 w 198"/>
                <a:gd name="T31" fmla="*/ 245 h 245"/>
                <a:gd name="T32" fmla="*/ 7 w 198"/>
                <a:gd name="T33" fmla="*/ 241 h 245"/>
                <a:gd name="T34" fmla="*/ 0 w 198"/>
                <a:gd name="T35" fmla="*/ 220 h 245"/>
                <a:gd name="T36" fmla="*/ 0 w 198"/>
                <a:gd name="T37" fmla="*/ 200 h 245"/>
                <a:gd name="T38" fmla="*/ 7 w 198"/>
                <a:gd name="T39" fmla="*/ 178 h 245"/>
                <a:gd name="T40" fmla="*/ 18 w 198"/>
                <a:gd name="T41" fmla="*/ 155 h 245"/>
                <a:gd name="T42" fmla="*/ 30 w 198"/>
                <a:gd name="T43" fmla="*/ 130 h 245"/>
                <a:gd name="T44" fmla="*/ 47 w 198"/>
                <a:gd name="T45" fmla="*/ 101 h 245"/>
                <a:gd name="T46" fmla="*/ 63 w 198"/>
                <a:gd name="T47" fmla="*/ 72 h 245"/>
                <a:gd name="T48" fmla="*/ 82 w 198"/>
                <a:gd name="T49" fmla="*/ 39 h 245"/>
                <a:gd name="T50" fmla="*/ 101 w 198"/>
                <a:gd name="T51" fmla="*/ 26 h 245"/>
                <a:gd name="T52" fmla="*/ 121 w 198"/>
                <a:gd name="T53" fmla="*/ 15 h 245"/>
                <a:gd name="T54" fmla="*/ 140 w 198"/>
                <a:gd name="T55" fmla="*/ 6 h 245"/>
                <a:gd name="T56" fmla="*/ 160 w 198"/>
                <a:gd name="T57" fmla="*/ 2 h 245"/>
                <a:gd name="T58" fmla="*/ 175 w 198"/>
                <a:gd name="T59" fmla="*/ 0 h 245"/>
                <a:gd name="T60" fmla="*/ 186 w 198"/>
                <a:gd name="T61" fmla="*/ 6 h 245"/>
                <a:gd name="T62" fmla="*/ 192 w 198"/>
                <a:gd name="T63" fmla="*/ 15 h 245"/>
                <a:gd name="T64" fmla="*/ 192 w 198"/>
                <a:gd name="T65" fmla="*/ 34 h 24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8"/>
                <a:gd name="T100" fmla="*/ 0 h 245"/>
                <a:gd name="T101" fmla="*/ 198 w 198"/>
                <a:gd name="T102" fmla="*/ 245 h 24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8" h="245">
                  <a:moveTo>
                    <a:pt x="192" y="34"/>
                  </a:moveTo>
                  <a:lnTo>
                    <a:pt x="186" y="61"/>
                  </a:lnTo>
                  <a:lnTo>
                    <a:pt x="180" y="89"/>
                  </a:lnTo>
                  <a:lnTo>
                    <a:pt x="176" y="115"/>
                  </a:lnTo>
                  <a:lnTo>
                    <a:pt x="174" y="138"/>
                  </a:lnTo>
                  <a:lnTo>
                    <a:pt x="172" y="155"/>
                  </a:lnTo>
                  <a:lnTo>
                    <a:pt x="175" y="170"/>
                  </a:lnTo>
                  <a:lnTo>
                    <a:pt x="182" y="177"/>
                  </a:lnTo>
                  <a:lnTo>
                    <a:pt x="195" y="178"/>
                  </a:lnTo>
                  <a:lnTo>
                    <a:pt x="198" y="178"/>
                  </a:lnTo>
                  <a:lnTo>
                    <a:pt x="186" y="186"/>
                  </a:lnTo>
                  <a:lnTo>
                    <a:pt x="160" y="200"/>
                  </a:lnTo>
                  <a:lnTo>
                    <a:pt x="127" y="216"/>
                  </a:lnTo>
                  <a:lnTo>
                    <a:pt x="89" y="229"/>
                  </a:lnTo>
                  <a:lnTo>
                    <a:pt x="54" y="240"/>
                  </a:lnTo>
                  <a:lnTo>
                    <a:pt x="24" y="245"/>
                  </a:lnTo>
                  <a:lnTo>
                    <a:pt x="7" y="241"/>
                  </a:lnTo>
                  <a:lnTo>
                    <a:pt x="0" y="220"/>
                  </a:lnTo>
                  <a:lnTo>
                    <a:pt x="0" y="200"/>
                  </a:lnTo>
                  <a:lnTo>
                    <a:pt x="7" y="178"/>
                  </a:lnTo>
                  <a:lnTo>
                    <a:pt x="18" y="155"/>
                  </a:lnTo>
                  <a:lnTo>
                    <a:pt x="30" y="130"/>
                  </a:lnTo>
                  <a:lnTo>
                    <a:pt x="47" y="101"/>
                  </a:lnTo>
                  <a:lnTo>
                    <a:pt x="63" y="72"/>
                  </a:lnTo>
                  <a:lnTo>
                    <a:pt x="82" y="39"/>
                  </a:lnTo>
                  <a:lnTo>
                    <a:pt x="101" y="26"/>
                  </a:lnTo>
                  <a:lnTo>
                    <a:pt x="121" y="15"/>
                  </a:lnTo>
                  <a:lnTo>
                    <a:pt x="140" y="6"/>
                  </a:lnTo>
                  <a:lnTo>
                    <a:pt x="160" y="2"/>
                  </a:lnTo>
                  <a:lnTo>
                    <a:pt x="175" y="0"/>
                  </a:lnTo>
                  <a:lnTo>
                    <a:pt x="186" y="6"/>
                  </a:lnTo>
                  <a:lnTo>
                    <a:pt x="192" y="15"/>
                  </a:lnTo>
                  <a:lnTo>
                    <a:pt x="192" y="34"/>
                  </a:lnTo>
                  <a:close/>
                </a:path>
              </a:pathLst>
            </a:custGeom>
            <a:solidFill>
              <a:srgbClr val="D4B896"/>
            </a:solidFill>
            <a:ln w="1588">
              <a:solidFill>
                <a:srgbClr val="2E12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05" name="Freeform 61"/>
            <p:cNvSpPr>
              <a:spLocks/>
            </p:cNvSpPr>
            <p:nvPr/>
          </p:nvSpPr>
          <p:spPr bwMode="auto">
            <a:xfrm>
              <a:off x="3829" y="1399"/>
              <a:ext cx="189" cy="185"/>
            </a:xfrm>
            <a:custGeom>
              <a:avLst/>
              <a:gdLst>
                <a:gd name="T0" fmla="*/ 357 w 377"/>
                <a:gd name="T1" fmla="*/ 121 h 370"/>
                <a:gd name="T2" fmla="*/ 325 w 377"/>
                <a:gd name="T3" fmla="*/ 149 h 370"/>
                <a:gd name="T4" fmla="*/ 294 w 377"/>
                <a:gd name="T5" fmla="*/ 180 h 370"/>
                <a:gd name="T6" fmla="*/ 263 w 377"/>
                <a:gd name="T7" fmla="*/ 211 h 370"/>
                <a:gd name="T8" fmla="*/ 234 w 377"/>
                <a:gd name="T9" fmla="*/ 244 h 370"/>
                <a:gd name="T10" fmla="*/ 203 w 377"/>
                <a:gd name="T11" fmla="*/ 273 h 370"/>
                <a:gd name="T12" fmla="*/ 172 w 377"/>
                <a:gd name="T13" fmla="*/ 304 h 370"/>
                <a:gd name="T14" fmla="*/ 141 w 377"/>
                <a:gd name="T15" fmla="*/ 335 h 370"/>
                <a:gd name="T16" fmla="*/ 111 w 377"/>
                <a:gd name="T17" fmla="*/ 366 h 370"/>
                <a:gd name="T18" fmla="*/ 79 w 377"/>
                <a:gd name="T19" fmla="*/ 370 h 370"/>
                <a:gd name="T20" fmla="*/ 51 w 377"/>
                <a:gd name="T21" fmla="*/ 367 h 370"/>
                <a:gd name="T22" fmla="*/ 28 w 377"/>
                <a:gd name="T23" fmla="*/ 358 h 370"/>
                <a:gd name="T24" fmla="*/ 13 w 377"/>
                <a:gd name="T25" fmla="*/ 344 h 370"/>
                <a:gd name="T26" fmla="*/ 2 w 377"/>
                <a:gd name="T27" fmla="*/ 324 h 370"/>
                <a:gd name="T28" fmla="*/ 0 w 377"/>
                <a:gd name="T29" fmla="*/ 300 h 370"/>
                <a:gd name="T30" fmla="*/ 4 w 377"/>
                <a:gd name="T31" fmla="*/ 273 h 370"/>
                <a:gd name="T32" fmla="*/ 17 w 377"/>
                <a:gd name="T33" fmla="*/ 245 h 370"/>
                <a:gd name="T34" fmla="*/ 45 w 377"/>
                <a:gd name="T35" fmla="*/ 211 h 370"/>
                <a:gd name="T36" fmla="*/ 75 w 377"/>
                <a:gd name="T37" fmla="*/ 183 h 370"/>
                <a:gd name="T38" fmla="*/ 106 w 377"/>
                <a:gd name="T39" fmla="*/ 154 h 370"/>
                <a:gd name="T40" fmla="*/ 138 w 377"/>
                <a:gd name="T41" fmla="*/ 127 h 370"/>
                <a:gd name="T42" fmla="*/ 169 w 377"/>
                <a:gd name="T43" fmla="*/ 98 h 370"/>
                <a:gd name="T44" fmla="*/ 200 w 377"/>
                <a:gd name="T45" fmla="*/ 70 h 370"/>
                <a:gd name="T46" fmla="*/ 230 w 377"/>
                <a:gd name="T47" fmla="*/ 41 h 370"/>
                <a:gd name="T48" fmla="*/ 259 w 377"/>
                <a:gd name="T49" fmla="*/ 10 h 370"/>
                <a:gd name="T50" fmla="*/ 298 w 377"/>
                <a:gd name="T51" fmla="*/ 2 h 370"/>
                <a:gd name="T52" fmla="*/ 329 w 377"/>
                <a:gd name="T53" fmla="*/ 0 h 370"/>
                <a:gd name="T54" fmla="*/ 353 w 377"/>
                <a:gd name="T55" fmla="*/ 4 h 370"/>
                <a:gd name="T56" fmla="*/ 369 w 377"/>
                <a:gd name="T57" fmla="*/ 16 h 370"/>
                <a:gd name="T58" fmla="*/ 377 w 377"/>
                <a:gd name="T59" fmla="*/ 32 h 370"/>
                <a:gd name="T60" fmla="*/ 377 w 377"/>
                <a:gd name="T61" fmla="*/ 57 h 370"/>
                <a:gd name="T62" fmla="*/ 371 w 377"/>
                <a:gd name="T63" fmla="*/ 85 h 370"/>
                <a:gd name="T64" fmla="*/ 357 w 377"/>
                <a:gd name="T65" fmla="*/ 121 h 37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77"/>
                <a:gd name="T100" fmla="*/ 0 h 370"/>
                <a:gd name="T101" fmla="*/ 377 w 377"/>
                <a:gd name="T102" fmla="*/ 370 h 37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77" h="370">
                  <a:moveTo>
                    <a:pt x="357" y="121"/>
                  </a:moveTo>
                  <a:lnTo>
                    <a:pt x="325" y="149"/>
                  </a:lnTo>
                  <a:lnTo>
                    <a:pt x="294" y="180"/>
                  </a:lnTo>
                  <a:lnTo>
                    <a:pt x="263" y="211"/>
                  </a:lnTo>
                  <a:lnTo>
                    <a:pt x="234" y="244"/>
                  </a:lnTo>
                  <a:lnTo>
                    <a:pt x="203" y="273"/>
                  </a:lnTo>
                  <a:lnTo>
                    <a:pt x="172" y="304"/>
                  </a:lnTo>
                  <a:lnTo>
                    <a:pt x="141" y="335"/>
                  </a:lnTo>
                  <a:lnTo>
                    <a:pt x="111" y="366"/>
                  </a:lnTo>
                  <a:lnTo>
                    <a:pt x="79" y="370"/>
                  </a:lnTo>
                  <a:lnTo>
                    <a:pt x="51" y="367"/>
                  </a:lnTo>
                  <a:lnTo>
                    <a:pt x="28" y="358"/>
                  </a:lnTo>
                  <a:lnTo>
                    <a:pt x="13" y="344"/>
                  </a:lnTo>
                  <a:lnTo>
                    <a:pt x="2" y="324"/>
                  </a:lnTo>
                  <a:lnTo>
                    <a:pt x="0" y="300"/>
                  </a:lnTo>
                  <a:lnTo>
                    <a:pt x="4" y="273"/>
                  </a:lnTo>
                  <a:lnTo>
                    <a:pt x="17" y="245"/>
                  </a:lnTo>
                  <a:lnTo>
                    <a:pt x="45" y="211"/>
                  </a:lnTo>
                  <a:lnTo>
                    <a:pt x="75" y="183"/>
                  </a:lnTo>
                  <a:lnTo>
                    <a:pt x="106" y="154"/>
                  </a:lnTo>
                  <a:lnTo>
                    <a:pt x="138" y="127"/>
                  </a:lnTo>
                  <a:lnTo>
                    <a:pt x="169" y="98"/>
                  </a:lnTo>
                  <a:lnTo>
                    <a:pt x="200" y="70"/>
                  </a:lnTo>
                  <a:lnTo>
                    <a:pt x="230" y="41"/>
                  </a:lnTo>
                  <a:lnTo>
                    <a:pt x="259" y="10"/>
                  </a:lnTo>
                  <a:lnTo>
                    <a:pt x="298" y="2"/>
                  </a:lnTo>
                  <a:lnTo>
                    <a:pt x="329" y="0"/>
                  </a:lnTo>
                  <a:lnTo>
                    <a:pt x="353" y="4"/>
                  </a:lnTo>
                  <a:lnTo>
                    <a:pt x="369" y="16"/>
                  </a:lnTo>
                  <a:lnTo>
                    <a:pt x="377" y="32"/>
                  </a:lnTo>
                  <a:lnTo>
                    <a:pt x="377" y="57"/>
                  </a:lnTo>
                  <a:lnTo>
                    <a:pt x="371" y="85"/>
                  </a:lnTo>
                  <a:lnTo>
                    <a:pt x="357" y="121"/>
                  </a:lnTo>
                  <a:close/>
                </a:path>
              </a:pathLst>
            </a:custGeom>
            <a:solidFill>
              <a:srgbClr val="D4B896"/>
            </a:solidFill>
            <a:ln w="1588">
              <a:solidFill>
                <a:srgbClr val="2E12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06" name="Freeform 62"/>
            <p:cNvSpPr>
              <a:spLocks/>
            </p:cNvSpPr>
            <p:nvPr/>
          </p:nvSpPr>
          <p:spPr bwMode="auto">
            <a:xfrm>
              <a:off x="3856" y="1304"/>
              <a:ext cx="158" cy="195"/>
            </a:xfrm>
            <a:custGeom>
              <a:avLst/>
              <a:gdLst>
                <a:gd name="T0" fmla="*/ 313 w 314"/>
                <a:gd name="T1" fmla="*/ 87 h 390"/>
                <a:gd name="T2" fmla="*/ 287 w 314"/>
                <a:gd name="T3" fmla="*/ 122 h 390"/>
                <a:gd name="T4" fmla="*/ 263 w 314"/>
                <a:gd name="T5" fmla="*/ 157 h 390"/>
                <a:gd name="T6" fmla="*/ 239 w 314"/>
                <a:gd name="T7" fmla="*/ 192 h 390"/>
                <a:gd name="T8" fmla="*/ 215 w 314"/>
                <a:gd name="T9" fmla="*/ 228 h 390"/>
                <a:gd name="T10" fmla="*/ 191 w 314"/>
                <a:gd name="T11" fmla="*/ 263 h 390"/>
                <a:gd name="T12" fmla="*/ 166 w 314"/>
                <a:gd name="T13" fmla="*/ 298 h 390"/>
                <a:gd name="T14" fmla="*/ 142 w 314"/>
                <a:gd name="T15" fmla="*/ 333 h 390"/>
                <a:gd name="T16" fmla="*/ 119 w 314"/>
                <a:gd name="T17" fmla="*/ 369 h 390"/>
                <a:gd name="T18" fmla="*/ 93 w 314"/>
                <a:gd name="T19" fmla="*/ 382 h 390"/>
                <a:gd name="T20" fmla="*/ 70 w 314"/>
                <a:gd name="T21" fmla="*/ 390 h 390"/>
                <a:gd name="T22" fmla="*/ 47 w 314"/>
                <a:gd name="T23" fmla="*/ 390 h 390"/>
                <a:gd name="T24" fmla="*/ 29 w 314"/>
                <a:gd name="T25" fmla="*/ 386 h 390"/>
                <a:gd name="T26" fmla="*/ 15 w 314"/>
                <a:gd name="T27" fmla="*/ 372 h 390"/>
                <a:gd name="T28" fmla="*/ 5 w 314"/>
                <a:gd name="T29" fmla="*/ 353 h 390"/>
                <a:gd name="T30" fmla="*/ 0 w 314"/>
                <a:gd name="T31" fmla="*/ 328 h 390"/>
                <a:gd name="T32" fmla="*/ 3 w 314"/>
                <a:gd name="T33" fmla="*/ 295 h 390"/>
                <a:gd name="T34" fmla="*/ 23 w 314"/>
                <a:gd name="T35" fmla="*/ 258 h 390"/>
                <a:gd name="T36" fmla="*/ 46 w 314"/>
                <a:gd name="T37" fmla="*/ 220 h 390"/>
                <a:gd name="T38" fmla="*/ 70 w 314"/>
                <a:gd name="T39" fmla="*/ 184 h 390"/>
                <a:gd name="T40" fmla="*/ 98 w 314"/>
                <a:gd name="T41" fmla="*/ 149 h 390"/>
                <a:gd name="T42" fmla="*/ 125 w 314"/>
                <a:gd name="T43" fmla="*/ 113 h 390"/>
                <a:gd name="T44" fmla="*/ 154 w 314"/>
                <a:gd name="T45" fmla="*/ 80 h 390"/>
                <a:gd name="T46" fmla="*/ 184 w 314"/>
                <a:gd name="T47" fmla="*/ 49 h 390"/>
                <a:gd name="T48" fmla="*/ 216 w 314"/>
                <a:gd name="T49" fmla="*/ 22 h 390"/>
                <a:gd name="T50" fmla="*/ 242 w 314"/>
                <a:gd name="T51" fmla="*/ 8 h 390"/>
                <a:gd name="T52" fmla="*/ 265 w 314"/>
                <a:gd name="T53" fmla="*/ 1 h 390"/>
                <a:gd name="T54" fmla="*/ 283 w 314"/>
                <a:gd name="T55" fmla="*/ 0 h 390"/>
                <a:gd name="T56" fmla="*/ 298 w 314"/>
                <a:gd name="T57" fmla="*/ 5 h 390"/>
                <a:gd name="T58" fmla="*/ 308 w 314"/>
                <a:gd name="T59" fmla="*/ 16 h 390"/>
                <a:gd name="T60" fmla="*/ 313 w 314"/>
                <a:gd name="T61" fmla="*/ 33 h 390"/>
                <a:gd name="T62" fmla="*/ 314 w 314"/>
                <a:gd name="T63" fmla="*/ 56 h 390"/>
                <a:gd name="T64" fmla="*/ 313 w 314"/>
                <a:gd name="T65" fmla="*/ 87 h 3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14"/>
                <a:gd name="T100" fmla="*/ 0 h 390"/>
                <a:gd name="T101" fmla="*/ 314 w 314"/>
                <a:gd name="T102" fmla="*/ 390 h 3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14" h="390">
                  <a:moveTo>
                    <a:pt x="313" y="87"/>
                  </a:moveTo>
                  <a:lnTo>
                    <a:pt x="287" y="122"/>
                  </a:lnTo>
                  <a:lnTo>
                    <a:pt x="263" y="157"/>
                  </a:lnTo>
                  <a:lnTo>
                    <a:pt x="239" y="192"/>
                  </a:lnTo>
                  <a:lnTo>
                    <a:pt x="215" y="228"/>
                  </a:lnTo>
                  <a:lnTo>
                    <a:pt x="191" y="263"/>
                  </a:lnTo>
                  <a:lnTo>
                    <a:pt x="166" y="298"/>
                  </a:lnTo>
                  <a:lnTo>
                    <a:pt x="142" y="333"/>
                  </a:lnTo>
                  <a:lnTo>
                    <a:pt x="119" y="369"/>
                  </a:lnTo>
                  <a:lnTo>
                    <a:pt x="93" y="382"/>
                  </a:lnTo>
                  <a:lnTo>
                    <a:pt x="70" y="390"/>
                  </a:lnTo>
                  <a:lnTo>
                    <a:pt x="47" y="390"/>
                  </a:lnTo>
                  <a:lnTo>
                    <a:pt x="29" y="386"/>
                  </a:lnTo>
                  <a:lnTo>
                    <a:pt x="15" y="372"/>
                  </a:lnTo>
                  <a:lnTo>
                    <a:pt x="5" y="353"/>
                  </a:lnTo>
                  <a:lnTo>
                    <a:pt x="0" y="328"/>
                  </a:lnTo>
                  <a:lnTo>
                    <a:pt x="3" y="295"/>
                  </a:lnTo>
                  <a:lnTo>
                    <a:pt x="23" y="258"/>
                  </a:lnTo>
                  <a:lnTo>
                    <a:pt x="46" y="220"/>
                  </a:lnTo>
                  <a:lnTo>
                    <a:pt x="70" y="184"/>
                  </a:lnTo>
                  <a:lnTo>
                    <a:pt x="98" y="149"/>
                  </a:lnTo>
                  <a:lnTo>
                    <a:pt x="125" y="113"/>
                  </a:lnTo>
                  <a:lnTo>
                    <a:pt x="154" y="80"/>
                  </a:lnTo>
                  <a:lnTo>
                    <a:pt x="184" y="49"/>
                  </a:lnTo>
                  <a:lnTo>
                    <a:pt x="216" y="22"/>
                  </a:lnTo>
                  <a:lnTo>
                    <a:pt x="242" y="8"/>
                  </a:lnTo>
                  <a:lnTo>
                    <a:pt x="265" y="1"/>
                  </a:lnTo>
                  <a:lnTo>
                    <a:pt x="283" y="0"/>
                  </a:lnTo>
                  <a:lnTo>
                    <a:pt x="298" y="5"/>
                  </a:lnTo>
                  <a:lnTo>
                    <a:pt x="308" y="16"/>
                  </a:lnTo>
                  <a:lnTo>
                    <a:pt x="313" y="33"/>
                  </a:lnTo>
                  <a:lnTo>
                    <a:pt x="314" y="56"/>
                  </a:lnTo>
                  <a:lnTo>
                    <a:pt x="313" y="87"/>
                  </a:lnTo>
                  <a:close/>
                </a:path>
              </a:pathLst>
            </a:custGeom>
            <a:solidFill>
              <a:srgbClr val="BA9E7D"/>
            </a:solidFill>
            <a:ln w="1588">
              <a:solidFill>
                <a:srgbClr val="2E12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07" name="Freeform 63"/>
            <p:cNvSpPr>
              <a:spLocks/>
            </p:cNvSpPr>
            <p:nvPr/>
          </p:nvSpPr>
          <p:spPr bwMode="auto">
            <a:xfrm>
              <a:off x="3606" y="1492"/>
              <a:ext cx="294" cy="298"/>
            </a:xfrm>
            <a:custGeom>
              <a:avLst/>
              <a:gdLst>
                <a:gd name="T0" fmla="*/ 491 w 588"/>
                <a:gd name="T1" fmla="*/ 348 h 596"/>
                <a:gd name="T2" fmla="*/ 475 w 588"/>
                <a:gd name="T3" fmla="*/ 387 h 596"/>
                <a:gd name="T4" fmla="*/ 461 w 588"/>
                <a:gd name="T5" fmla="*/ 424 h 596"/>
                <a:gd name="T6" fmla="*/ 443 w 588"/>
                <a:gd name="T7" fmla="*/ 456 h 596"/>
                <a:gd name="T8" fmla="*/ 423 w 588"/>
                <a:gd name="T9" fmla="*/ 488 h 596"/>
                <a:gd name="T10" fmla="*/ 397 w 588"/>
                <a:gd name="T11" fmla="*/ 515 h 596"/>
                <a:gd name="T12" fmla="*/ 369 w 588"/>
                <a:gd name="T13" fmla="*/ 543 h 596"/>
                <a:gd name="T14" fmla="*/ 334 w 588"/>
                <a:gd name="T15" fmla="*/ 569 h 596"/>
                <a:gd name="T16" fmla="*/ 294 w 588"/>
                <a:gd name="T17" fmla="*/ 596 h 596"/>
                <a:gd name="T18" fmla="*/ 237 w 588"/>
                <a:gd name="T19" fmla="*/ 570 h 596"/>
                <a:gd name="T20" fmla="*/ 190 w 588"/>
                <a:gd name="T21" fmla="*/ 541 h 596"/>
                <a:gd name="T22" fmla="*/ 149 w 588"/>
                <a:gd name="T23" fmla="*/ 508 h 596"/>
                <a:gd name="T24" fmla="*/ 113 w 588"/>
                <a:gd name="T25" fmla="*/ 473 h 596"/>
                <a:gd name="T26" fmla="*/ 79 w 588"/>
                <a:gd name="T27" fmla="*/ 433 h 596"/>
                <a:gd name="T28" fmla="*/ 51 w 588"/>
                <a:gd name="T29" fmla="*/ 393 h 596"/>
                <a:gd name="T30" fmla="*/ 24 w 588"/>
                <a:gd name="T31" fmla="*/ 347 h 596"/>
                <a:gd name="T32" fmla="*/ 0 w 588"/>
                <a:gd name="T33" fmla="*/ 301 h 596"/>
                <a:gd name="T34" fmla="*/ 39 w 588"/>
                <a:gd name="T35" fmla="*/ 235 h 596"/>
                <a:gd name="T36" fmla="*/ 74 w 588"/>
                <a:gd name="T37" fmla="*/ 186 h 596"/>
                <a:gd name="T38" fmla="*/ 103 w 588"/>
                <a:gd name="T39" fmla="*/ 144 h 596"/>
                <a:gd name="T40" fmla="*/ 135 w 588"/>
                <a:gd name="T41" fmla="*/ 112 h 596"/>
                <a:gd name="T42" fmla="*/ 169 w 588"/>
                <a:gd name="T43" fmla="*/ 81 h 596"/>
                <a:gd name="T44" fmla="*/ 211 w 588"/>
                <a:gd name="T45" fmla="*/ 55 h 596"/>
                <a:gd name="T46" fmla="*/ 262 w 588"/>
                <a:gd name="T47" fmla="*/ 30 h 596"/>
                <a:gd name="T48" fmla="*/ 329 w 588"/>
                <a:gd name="T49" fmla="*/ 0 h 596"/>
                <a:gd name="T50" fmla="*/ 365 w 588"/>
                <a:gd name="T51" fmla="*/ 7 h 596"/>
                <a:gd name="T52" fmla="*/ 403 w 588"/>
                <a:gd name="T53" fmla="*/ 18 h 596"/>
                <a:gd name="T54" fmla="*/ 440 w 588"/>
                <a:gd name="T55" fmla="*/ 34 h 596"/>
                <a:gd name="T56" fmla="*/ 478 w 588"/>
                <a:gd name="T57" fmla="*/ 57 h 596"/>
                <a:gd name="T58" fmla="*/ 510 w 588"/>
                <a:gd name="T59" fmla="*/ 84 h 596"/>
                <a:gd name="T60" fmla="*/ 541 w 588"/>
                <a:gd name="T61" fmla="*/ 117 h 596"/>
                <a:gd name="T62" fmla="*/ 567 w 588"/>
                <a:gd name="T63" fmla="*/ 157 h 596"/>
                <a:gd name="T64" fmla="*/ 588 w 588"/>
                <a:gd name="T65" fmla="*/ 206 h 596"/>
                <a:gd name="T66" fmla="*/ 583 w 588"/>
                <a:gd name="T67" fmla="*/ 211 h 596"/>
                <a:gd name="T68" fmla="*/ 572 w 588"/>
                <a:gd name="T69" fmla="*/ 227 h 596"/>
                <a:gd name="T70" fmla="*/ 557 w 588"/>
                <a:gd name="T71" fmla="*/ 250 h 596"/>
                <a:gd name="T72" fmla="*/ 541 w 588"/>
                <a:gd name="T73" fmla="*/ 279 h 596"/>
                <a:gd name="T74" fmla="*/ 522 w 588"/>
                <a:gd name="T75" fmla="*/ 304 h 596"/>
                <a:gd name="T76" fmla="*/ 508 w 588"/>
                <a:gd name="T77" fmla="*/ 327 h 596"/>
                <a:gd name="T78" fmla="*/ 495 w 588"/>
                <a:gd name="T79" fmla="*/ 343 h 596"/>
                <a:gd name="T80" fmla="*/ 491 w 588"/>
                <a:gd name="T81" fmla="*/ 348 h 59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88"/>
                <a:gd name="T124" fmla="*/ 0 h 596"/>
                <a:gd name="T125" fmla="*/ 588 w 588"/>
                <a:gd name="T126" fmla="*/ 596 h 59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88" h="596">
                  <a:moveTo>
                    <a:pt x="491" y="348"/>
                  </a:moveTo>
                  <a:lnTo>
                    <a:pt x="475" y="387"/>
                  </a:lnTo>
                  <a:lnTo>
                    <a:pt x="461" y="424"/>
                  </a:lnTo>
                  <a:lnTo>
                    <a:pt x="443" y="456"/>
                  </a:lnTo>
                  <a:lnTo>
                    <a:pt x="423" y="488"/>
                  </a:lnTo>
                  <a:lnTo>
                    <a:pt x="397" y="515"/>
                  </a:lnTo>
                  <a:lnTo>
                    <a:pt x="369" y="543"/>
                  </a:lnTo>
                  <a:lnTo>
                    <a:pt x="334" y="569"/>
                  </a:lnTo>
                  <a:lnTo>
                    <a:pt x="294" y="596"/>
                  </a:lnTo>
                  <a:lnTo>
                    <a:pt x="237" y="570"/>
                  </a:lnTo>
                  <a:lnTo>
                    <a:pt x="190" y="541"/>
                  </a:lnTo>
                  <a:lnTo>
                    <a:pt x="149" y="508"/>
                  </a:lnTo>
                  <a:lnTo>
                    <a:pt x="113" y="473"/>
                  </a:lnTo>
                  <a:lnTo>
                    <a:pt x="79" y="433"/>
                  </a:lnTo>
                  <a:lnTo>
                    <a:pt x="51" y="393"/>
                  </a:lnTo>
                  <a:lnTo>
                    <a:pt x="24" y="347"/>
                  </a:lnTo>
                  <a:lnTo>
                    <a:pt x="0" y="301"/>
                  </a:lnTo>
                  <a:lnTo>
                    <a:pt x="39" y="235"/>
                  </a:lnTo>
                  <a:lnTo>
                    <a:pt x="74" y="186"/>
                  </a:lnTo>
                  <a:lnTo>
                    <a:pt x="103" y="144"/>
                  </a:lnTo>
                  <a:lnTo>
                    <a:pt x="135" y="112"/>
                  </a:lnTo>
                  <a:lnTo>
                    <a:pt x="169" y="81"/>
                  </a:lnTo>
                  <a:lnTo>
                    <a:pt x="211" y="55"/>
                  </a:lnTo>
                  <a:lnTo>
                    <a:pt x="262" y="30"/>
                  </a:lnTo>
                  <a:lnTo>
                    <a:pt x="329" y="0"/>
                  </a:lnTo>
                  <a:lnTo>
                    <a:pt x="365" y="7"/>
                  </a:lnTo>
                  <a:lnTo>
                    <a:pt x="403" y="18"/>
                  </a:lnTo>
                  <a:lnTo>
                    <a:pt x="440" y="34"/>
                  </a:lnTo>
                  <a:lnTo>
                    <a:pt x="478" y="57"/>
                  </a:lnTo>
                  <a:lnTo>
                    <a:pt x="510" y="84"/>
                  </a:lnTo>
                  <a:lnTo>
                    <a:pt x="541" y="117"/>
                  </a:lnTo>
                  <a:lnTo>
                    <a:pt x="567" y="157"/>
                  </a:lnTo>
                  <a:lnTo>
                    <a:pt x="588" y="206"/>
                  </a:lnTo>
                  <a:lnTo>
                    <a:pt x="583" y="211"/>
                  </a:lnTo>
                  <a:lnTo>
                    <a:pt x="572" y="227"/>
                  </a:lnTo>
                  <a:lnTo>
                    <a:pt x="557" y="250"/>
                  </a:lnTo>
                  <a:lnTo>
                    <a:pt x="541" y="279"/>
                  </a:lnTo>
                  <a:lnTo>
                    <a:pt x="522" y="304"/>
                  </a:lnTo>
                  <a:lnTo>
                    <a:pt x="508" y="327"/>
                  </a:lnTo>
                  <a:lnTo>
                    <a:pt x="495" y="343"/>
                  </a:lnTo>
                  <a:lnTo>
                    <a:pt x="491" y="348"/>
                  </a:lnTo>
                  <a:close/>
                </a:path>
              </a:pathLst>
            </a:custGeom>
            <a:solidFill>
              <a:srgbClr val="B59978"/>
            </a:solidFill>
            <a:ln w="1588">
              <a:solidFill>
                <a:srgbClr val="2E12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08" name="Freeform 64"/>
            <p:cNvSpPr>
              <a:spLocks/>
            </p:cNvSpPr>
            <p:nvPr/>
          </p:nvSpPr>
          <p:spPr bwMode="auto">
            <a:xfrm>
              <a:off x="3614" y="1512"/>
              <a:ext cx="287" cy="280"/>
            </a:xfrm>
            <a:custGeom>
              <a:avLst/>
              <a:gdLst>
                <a:gd name="T0" fmla="*/ 469 w 574"/>
                <a:gd name="T1" fmla="*/ 325 h 560"/>
                <a:gd name="T2" fmla="*/ 453 w 574"/>
                <a:gd name="T3" fmla="*/ 361 h 560"/>
                <a:gd name="T4" fmla="*/ 438 w 574"/>
                <a:gd name="T5" fmla="*/ 396 h 560"/>
                <a:gd name="T6" fmla="*/ 419 w 574"/>
                <a:gd name="T7" fmla="*/ 428 h 560"/>
                <a:gd name="T8" fmla="*/ 399 w 574"/>
                <a:gd name="T9" fmla="*/ 458 h 560"/>
                <a:gd name="T10" fmla="*/ 375 w 574"/>
                <a:gd name="T11" fmla="*/ 485 h 560"/>
                <a:gd name="T12" fmla="*/ 346 w 574"/>
                <a:gd name="T13" fmla="*/ 510 h 560"/>
                <a:gd name="T14" fmla="*/ 312 w 574"/>
                <a:gd name="T15" fmla="*/ 534 h 560"/>
                <a:gd name="T16" fmla="*/ 274 w 574"/>
                <a:gd name="T17" fmla="*/ 560 h 560"/>
                <a:gd name="T18" fmla="*/ 221 w 574"/>
                <a:gd name="T19" fmla="*/ 536 h 560"/>
                <a:gd name="T20" fmla="*/ 177 w 574"/>
                <a:gd name="T21" fmla="*/ 509 h 560"/>
                <a:gd name="T22" fmla="*/ 138 w 574"/>
                <a:gd name="T23" fmla="*/ 478 h 560"/>
                <a:gd name="T24" fmla="*/ 105 w 574"/>
                <a:gd name="T25" fmla="*/ 446 h 560"/>
                <a:gd name="T26" fmla="*/ 74 w 574"/>
                <a:gd name="T27" fmla="*/ 409 h 560"/>
                <a:gd name="T28" fmla="*/ 47 w 574"/>
                <a:gd name="T29" fmla="*/ 370 h 560"/>
                <a:gd name="T30" fmla="*/ 21 w 574"/>
                <a:gd name="T31" fmla="*/ 329 h 560"/>
                <a:gd name="T32" fmla="*/ 0 w 574"/>
                <a:gd name="T33" fmla="*/ 284 h 560"/>
                <a:gd name="T34" fmla="*/ 36 w 574"/>
                <a:gd name="T35" fmla="*/ 222 h 560"/>
                <a:gd name="T36" fmla="*/ 68 w 574"/>
                <a:gd name="T37" fmla="*/ 174 h 560"/>
                <a:gd name="T38" fmla="*/ 95 w 574"/>
                <a:gd name="T39" fmla="*/ 135 h 560"/>
                <a:gd name="T40" fmla="*/ 125 w 574"/>
                <a:gd name="T41" fmla="*/ 105 h 560"/>
                <a:gd name="T42" fmla="*/ 156 w 574"/>
                <a:gd name="T43" fmla="*/ 77 h 560"/>
                <a:gd name="T44" fmla="*/ 195 w 574"/>
                <a:gd name="T45" fmla="*/ 53 h 560"/>
                <a:gd name="T46" fmla="*/ 243 w 574"/>
                <a:gd name="T47" fmla="*/ 27 h 560"/>
                <a:gd name="T48" fmla="*/ 306 w 574"/>
                <a:gd name="T49" fmla="*/ 0 h 560"/>
                <a:gd name="T50" fmla="*/ 341 w 574"/>
                <a:gd name="T51" fmla="*/ 9 h 560"/>
                <a:gd name="T52" fmla="*/ 380 w 574"/>
                <a:gd name="T53" fmla="*/ 26 h 560"/>
                <a:gd name="T54" fmla="*/ 419 w 574"/>
                <a:gd name="T55" fmla="*/ 49 h 560"/>
                <a:gd name="T56" fmla="*/ 458 w 574"/>
                <a:gd name="T57" fmla="*/ 81 h 560"/>
                <a:gd name="T58" fmla="*/ 494 w 574"/>
                <a:gd name="T59" fmla="*/ 115 h 560"/>
                <a:gd name="T60" fmla="*/ 526 w 574"/>
                <a:gd name="T61" fmla="*/ 155 h 560"/>
                <a:gd name="T62" fmla="*/ 553 w 574"/>
                <a:gd name="T63" fmla="*/ 198 h 560"/>
                <a:gd name="T64" fmla="*/ 574 w 574"/>
                <a:gd name="T65" fmla="*/ 247 h 560"/>
                <a:gd name="T66" fmla="*/ 568 w 574"/>
                <a:gd name="T67" fmla="*/ 249 h 560"/>
                <a:gd name="T68" fmla="*/ 557 w 574"/>
                <a:gd name="T69" fmla="*/ 259 h 560"/>
                <a:gd name="T70" fmla="*/ 540 w 574"/>
                <a:gd name="T71" fmla="*/ 271 h 560"/>
                <a:gd name="T72" fmla="*/ 521 w 574"/>
                <a:gd name="T73" fmla="*/ 287 h 560"/>
                <a:gd name="T74" fmla="*/ 501 w 574"/>
                <a:gd name="T75" fmla="*/ 302 h 560"/>
                <a:gd name="T76" fmla="*/ 485 w 574"/>
                <a:gd name="T77" fmla="*/ 314 h 560"/>
                <a:gd name="T78" fmla="*/ 473 w 574"/>
                <a:gd name="T79" fmla="*/ 322 h 560"/>
                <a:gd name="T80" fmla="*/ 469 w 574"/>
                <a:gd name="T81" fmla="*/ 325 h 56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74"/>
                <a:gd name="T124" fmla="*/ 0 h 560"/>
                <a:gd name="T125" fmla="*/ 574 w 574"/>
                <a:gd name="T126" fmla="*/ 560 h 56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74" h="560">
                  <a:moveTo>
                    <a:pt x="469" y="325"/>
                  </a:moveTo>
                  <a:lnTo>
                    <a:pt x="453" y="361"/>
                  </a:lnTo>
                  <a:lnTo>
                    <a:pt x="438" y="396"/>
                  </a:lnTo>
                  <a:lnTo>
                    <a:pt x="419" y="428"/>
                  </a:lnTo>
                  <a:lnTo>
                    <a:pt x="399" y="458"/>
                  </a:lnTo>
                  <a:lnTo>
                    <a:pt x="375" y="485"/>
                  </a:lnTo>
                  <a:lnTo>
                    <a:pt x="346" y="510"/>
                  </a:lnTo>
                  <a:lnTo>
                    <a:pt x="312" y="534"/>
                  </a:lnTo>
                  <a:lnTo>
                    <a:pt x="274" y="560"/>
                  </a:lnTo>
                  <a:lnTo>
                    <a:pt x="221" y="536"/>
                  </a:lnTo>
                  <a:lnTo>
                    <a:pt x="177" y="509"/>
                  </a:lnTo>
                  <a:lnTo>
                    <a:pt x="138" y="478"/>
                  </a:lnTo>
                  <a:lnTo>
                    <a:pt x="105" y="446"/>
                  </a:lnTo>
                  <a:lnTo>
                    <a:pt x="74" y="409"/>
                  </a:lnTo>
                  <a:lnTo>
                    <a:pt x="47" y="370"/>
                  </a:lnTo>
                  <a:lnTo>
                    <a:pt x="21" y="329"/>
                  </a:lnTo>
                  <a:lnTo>
                    <a:pt x="0" y="284"/>
                  </a:lnTo>
                  <a:lnTo>
                    <a:pt x="36" y="222"/>
                  </a:lnTo>
                  <a:lnTo>
                    <a:pt x="68" y="174"/>
                  </a:lnTo>
                  <a:lnTo>
                    <a:pt x="95" y="135"/>
                  </a:lnTo>
                  <a:lnTo>
                    <a:pt x="125" y="105"/>
                  </a:lnTo>
                  <a:lnTo>
                    <a:pt x="156" y="77"/>
                  </a:lnTo>
                  <a:lnTo>
                    <a:pt x="195" y="53"/>
                  </a:lnTo>
                  <a:lnTo>
                    <a:pt x="243" y="27"/>
                  </a:lnTo>
                  <a:lnTo>
                    <a:pt x="306" y="0"/>
                  </a:lnTo>
                  <a:lnTo>
                    <a:pt x="341" y="9"/>
                  </a:lnTo>
                  <a:lnTo>
                    <a:pt x="380" y="26"/>
                  </a:lnTo>
                  <a:lnTo>
                    <a:pt x="419" y="49"/>
                  </a:lnTo>
                  <a:lnTo>
                    <a:pt x="458" y="81"/>
                  </a:lnTo>
                  <a:lnTo>
                    <a:pt x="494" y="115"/>
                  </a:lnTo>
                  <a:lnTo>
                    <a:pt x="526" y="155"/>
                  </a:lnTo>
                  <a:lnTo>
                    <a:pt x="553" y="198"/>
                  </a:lnTo>
                  <a:lnTo>
                    <a:pt x="574" y="247"/>
                  </a:lnTo>
                  <a:lnTo>
                    <a:pt x="568" y="249"/>
                  </a:lnTo>
                  <a:lnTo>
                    <a:pt x="557" y="259"/>
                  </a:lnTo>
                  <a:lnTo>
                    <a:pt x="540" y="271"/>
                  </a:lnTo>
                  <a:lnTo>
                    <a:pt x="521" y="287"/>
                  </a:lnTo>
                  <a:lnTo>
                    <a:pt x="501" y="302"/>
                  </a:lnTo>
                  <a:lnTo>
                    <a:pt x="485" y="314"/>
                  </a:lnTo>
                  <a:lnTo>
                    <a:pt x="473" y="322"/>
                  </a:lnTo>
                  <a:lnTo>
                    <a:pt x="469" y="325"/>
                  </a:lnTo>
                  <a:close/>
                </a:path>
              </a:pathLst>
            </a:custGeom>
            <a:solidFill>
              <a:srgbClr val="C9AD8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09" name="Freeform 65"/>
            <p:cNvSpPr>
              <a:spLocks/>
            </p:cNvSpPr>
            <p:nvPr/>
          </p:nvSpPr>
          <p:spPr bwMode="auto">
            <a:xfrm>
              <a:off x="3646" y="1560"/>
              <a:ext cx="194" cy="171"/>
            </a:xfrm>
            <a:custGeom>
              <a:avLst/>
              <a:gdLst>
                <a:gd name="T0" fmla="*/ 347 w 389"/>
                <a:gd name="T1" fmla="*/ 249 h 343"/>
                <a:gd name="T2" fmla="*/ 338 w 389"/>
                <a:gd name="T3" fmla="*/ 274 h 343"/>
                <a:gd name="T4" fmla="*/ 333 w 389"/>
                <a:gd name="T5" fmla="*/ 292 h 343"/>
                <a:gd name="T6" fmla="*/ 331 w 389"/>
                <a:gd name="T7" fmla="*/ 301 h 343"/>
                <a:gd name="T8" fmla="*/ 328 w 389"/>
                <a:gd name="T9" fmla="*/ 308 h 343"/>
                <a:gd name="T10" fmla="*/ 321 w 389"/>
                <a:gd name="T11" fmla="*/ 311 h 343"/>
                <a:gd name="T12" fmla="*/ 311 w 389"/>
                <a:gd name="T13" fmla="*/ 317 h 343"/>
                <a:gd name="T14" fmla="*/ 292 w 389"/>
                <a:gd name="T15" fmla="*/ 325 h 343"/>
                <a:gd name="T16" fmla="*/ 266 w 389"/>
                <a:gd name="T17" fmla="*/ 343 h 343"/>
                <a:gd name="T18" fmla="*/ 222 w 389"/>
                <a:gd name="T19" fmla="*/ 313 h 343"/>
                <a:gd name="T20" fmla="*/ 183 w 389"/>
                <a:gd name="T21" fmla="*/ 305 h 343"/>
                <a:gd name="T22" fmla="*/ 143 w 389"/>
                <a:gd name="T23" fmla="*/ 308 h 343"/>
                <a:gd name="T24" fmla="*/ 108 w 389"/>
                <a:gd name="T25" fmla="*/ 320 h 343"/>
                <a:gd name="T26" fmla="*/ 74 w 389"/>
                <a:gd name="T27" fmla="*/ 331 h 343"/>
                <a:gd name="T28" fmla="*/ 46 w 389"/>
                <a:gd name="T29" fmla="*/ 337 h 343"/>
                <a:gd name="T30" fmla="*/ 20 w 389"/>
                <a:gd name="T31" fmla="*/ 332 h 343"/>
                <a:gd name="T32" fmla="*/ 0 w 389"/>
                <a:gd name="T33" fmla="*/ 312 h 343"/>
                <a:gd name="T34" fmla="*/ 28 w 389"/>
                <a:gd name="T35" fmla="*/ 259 h 343"/>
                <a:gd name="T36" fmla="*/ 49 w 389"/>
                <a:gd name="T37" fmla="*/ 214 h 343"/>
                <a:gd name="T38" fmla="*/ 63 w 389"/>
                <a:gd name="T39" fmla="*/ 171 h 343"/>
                <a:gd name="T40" fmla="*/ 78 w 389"/>
                <a:gd name="T41" fmla="*/ 133 h 343"/>
                <a:gd name="T42" fmla="*/ 93 w 389"/>
                <a:gd name="T43" fmla="*/ 95 h 343"/>
                <a:gd name="T44" fmla="*/ 114 w 389"/>
                <a:gd name="T45" fmla="*/ 63 h 343"/>
                <a:gd name="T46" fmla="*/ 145 w 389"/>
                <a:gd name="T47" fmla="*/ 31 h 343"/>
                <a:gd name="T48" fmla="*/ 188 w 389"/>
                <a:gd name="T49" fmla="*/ 0 h 343"/>
                <a:gd name="T50" fmla="*/ 215 w 389"/>
                <a:gd name="T51" fmla="*/ 4 h 343"/>
                <a:gd name="T52" fmla="*/ 243 w 389"/>
                <a:gd name="T53" fmla="*/ 11 h 343"/>
                <a:gd name="T54" fmla="*/ 273 w 389"/>
                <a:gd name="T55" fmla="*/ 19 h 343"/>
                <a:gd name="T56" fmla="*/ 303 w 389"/>
                <a:gd name="T57" fmla="*/ 31 h 343"/>
                <a:gd name="T58" fmla="*/ 328 w 389"/>
                <a:gd name="T59" fmla="*/ 46 h 343"/>
                <a:gd name="T60" fmla="*/ 352 w 389"/>
                <a:gd name="T61" fmla="*/ 67 h 343"/>
                <a:gd name="T62" fmla="*/ 372 w 389"/>
                <a:gd name="T63" fmla="*/ 95 h 343"/>
                <a:gd name="T64" fmla="*/ 389 w 389"/>
                <a:gd name="T65" fmla="*/ 133 h 343"/>
                <a:gd name="T66" fmla="*/ 386 w 389"/>
                <a:gd name="T67" fmla="*/ 137 h 343"/>
                <a:gd name="T68" fmla="*/ 382 w 389"/>
                <a:gd name="T69" fmla="*/ 151 h 343"/>
                <a:gd name="T70" fmla="*/ 375 w 389"/>
                <a:gd name="T71" fmla="*/ 169 h 343"/>
                <a:gd name="T72" fmla="*/ 368 w 389"/>
                <a:gd name="T73" fmla="*/ 192 h 343"/>
                <a:gd name="T74" fmla="*/ 360 w 389"/>
                <a:gd name="T75" fmla="*/ 214 h 343"/>
                <a:gd name="T76" fmla="*/ 354 w 389"/>
                <a:gd name="T77" fmla="*/ 233 h 343"/>
                <a:gd name="T78" fmla="*/ 348 w 389"/>
                <a:gd name="T79" fmla="*/ 245 h 343"/>
                <a:gd name="T80" fmla="*/ 347 w 389"/>
                <a:gd name="T81" fmla="*/ 249 h 3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89"/>
                <a:gd name="T124" fmla="*/ 0 h 343"/>
                <a:gd name="T125" fmla="*/ 389 w 389"/>
                <a:gd name="T126" fmla="*/ 343 h 34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89" h="343">
                  <a:moveTo>
                    <a:pt x="347" y="249"/>
                  </a:moveTo>
                  <a:lnTo>
                    <a:pt x="338" y="274"/>
                  </a:lnTo>
                  <a:lnTo>
                    <a:pt x="333" y="292"/>
                  </a:lnTo>
                  <a:lnTo>
                    <a:pt x="331" y="301"/>
                  </a:lnTo>
                  <a:lnTo>
                    <a:pt x="328" y="308"/>
                  </a:lnTo>
                  <a:lnTo>
                    <a:pt x="321" y="311"/>
                  </a:lnTo>
                  <a:lnTo>
                    <a:pt x="311" y="317"/>
                  </a:lnTo>
                  <a:lnTo>
                    <a:pt x="292" y="325"/>
                  </a:lnTo>
                  <a:lnTo>
                    <a:pt x="266" y="343"/>
                  </a:lnTo>
                  <a:lnTo>
                    <a:pt x="222" y="313"/>
                  </a:lnTo>
                  <a:lnTo>
                    <a:pt x="183" y="305"/>
                  </a:lnTo>
                  <a:lnTo>
                    <a:pt x="143" y="308"/>
                  </a:lnTo>
                  <a:lnTo>
                    <a:pt x="108" y="320"/>
                  </a:lnTo>
                  <a:lnTo>
                    <a:pt x="74" y="331"/>
                  </a:lnTo>
                  <a:lnTo>
                    <a:pt x="46" y="337"/>
                  </a:lnTo>
                  <a:lnTo>
                    <a:pt x="20" y="332"/>
                  </a:lnTo>
                  <a:lnTo>
                    <a:pt x="0" y="312"/>
                  </a:lnTo>
                  <a:lnTo>
                    <a:pt x="28" y="259"/>
                  </a:lnTo>
                  <a:lnTo>
                    <a:pt x="49" y="214"/>
                  </a:lnTo>
                  <a:lnTo>
                    <a:pt x="63" y="171"/>
                  </a:lnTo>
                  <a:lnTo>
                    <a:pt x="78" y="133"/>
                  </a:lnTo>
                  <a:lnTo>
                    <a:pt x="93" y="95"/>
                  </a:lnTo>
                  <a:lnTo>
                    <a:pt x="114" y="63"/>
                  </a:lnTo>
                  <a:lnTo>
                    <a:pt x="145" y="31"/>
                  </a:lnTo>
                  <a:lnTo>
                    <a:pt x="188" y="0"/>
                  </a:lnTo>
                  <a:lnTo>
                    <a:pt x="215" y="4"/>
                  </a:lnTo>
                  <a:lnTo>
                    <a:pt x="243" y="11"/>
                  </a:lnTo>
                  <a:lnTo>
                    <a:pt x="273" y="19"/>
                  </a:lnTo>
                  <a:lnTo>
                    <a:pt x="303" y="31"/>
                  </a:lnTo>
                  <a:lnTo>
                    <a:pt x="328" y="46"/>
                  </a:lnTo>
                  <a:lnTo>
                    <a:pt x="352" y="67"/>
                  </a:lnTo>
                  <a:lnTo>
                    <a:pt x="372" y="95"/>
                  </a:lnTo>
                  <a:lnTo>
                    <a:pt x="389" y="133"/>
                  </a:lnTo>
                  <a:lnTo>
                    <a:pt x="386" y="137"/>
                  </a:lnTo>
                  <a:lnTo>
                    <a:pt x="382" y="151"/>
                  </a:lnTo>
                  <a:lnTo>
                    <a:pt x="375" y="169"/>
                  </a:lnTo>
                  <a:lnTo>
                    <a:pt x="368" y="192"/>
                  </a:lnTo>
                  <a:lnTo>
                    <a:pt x="360" y="214"/>
                  </a:lnTo>
                  <a:lnTo>
                    <a:pt x="354" y="233"/>
                  </a:lnTo>
                  <a:lnTo>
                    <a:pt x="348" y="245"/>
                  </a:lnTo>
                  <a:lnTo>
                    <a:pt x="347" y="249"/>
                  </a:lnTo>
                  <a:close/>
                </a:path>
              </a:pathLst>
            </a:custGeom>
            <a:solidFill>
              <a:srgbClr val="B5997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10" name="Freeform 66"/>
            <p:cNvSpPr>
              <a:spLocks/>
            </p:cNvSpPr>
            <p:nvPr/>
          </p:nvSpPr>
          <p:spPr bwMode="auto">
            <a:xfrm>
              <a:off x="3677" y="1582"/>
              <a:ext cx="146" cy="139"/>
            </a:xfrm>
            <a:custGeom>
              <a:avLst/>
              <a:gdLst>
                <a:gd name="T0" fmla="*/ 262 w 292"/>
                <a:gd name="T1" fmla="*/ 210 h 279"/>
                <a:gd name="T2" fmla="*/ 253 w 292"/>
                <a:gd name="T3" fmla="*/ 230 h 279"/>
                <a:gd name="T4" fmla="*/ 249 w 292"/>
                <a:gd name="T5" fmla="*/ 240 h 279"/>
                <a:gd name="T6" fmla="*/ 245 w 292"/>
                <a:gd name="T7" fmla="*/ 240 h 279"/>
                <a:gd name="T8" fmla="*/ 241 w 292"/>
                <a:gd name="T9" fmla="*/ 237 h 279"/>
                <a:gd name="T10" fmla="*/ 233 w 292"/>
                <a:gd name="T11" fmla="*/ 230 h 279"/>
                <a:gd name="T12" fmla="*/ 223 w 292"/>
                <a:gd name="T13" fmla="*/ 226 h 279"/>
                <a:gd name="T14" fmla="*/ 207 w 292"/>
                <a:gd name="T15" fmla="*/ 229 h 279"/>
                <a:gd name="T16" fmla="*/ 187 w 292"/>
                <a:gd name="T17" fmla="*/ 241 h 279"/>
                <a:gd name="T18" fmla="*/ 155 w 292"/>
                <a:gd name="T19" fmla="*/ 218 h 279"/>
                <a:gd name="T20" fmla="*/ 126 w 292"/>
                <a:gd name="T21" fmla="*/ 217 h 279"/>
                <a:gd name="T22" fmla="*/ 98 w 292"/>
                <a:gd name="T23" fmla="*/ 228 h 279"/>
                <a:gd name="T24" fmla="*/ 74 w 292"/>
                <a:gd name="T25" fmla="*/ 246 h 279"/>
                <a:gd name="T26" fmla="*/ 51 w 292"/>
                <a:gd name="T27" fmla="*/ 264 h 279"/>
                <a:gd name="T28" fmla="*/ 31 w 292"/>
                <a:gd name="T29" fmla="*/ 277 h 279"/>
                <a:gd name="T30" fmla="*/ 14 w 292"/>
                <a:gd name="T31" fmla="*/ 279 h 279"/>
                <a:gd name="T32" fmla="*/ 0 w 292"/>
                <a:gd name="T33" fmla="*/ 264 h 279"/>
                <a:gd name="T34" fmla="*/ 22 w 292"/>
                <a:gd name="T35" fmla="*/ 220 h 279"/>
                <a:gd name="T36" fmla="*/ 36 w 292"/>
                <a:gd name="T37" fmla="*/ 181 h 279"/>
                <a:gd name="T38" fmla="*/ 47 w 292"/>
                <a:gd name="T39" fmla="*/ 144 h 279"/>
                <a:gd name="T40" fmla="*/ 59 w 292"/>
                <a:gd name="T41" fmla="*/ 112 h 279"/>
                <a:gd name="T42" fmla="*/ 70 w 292"/>
                <a:gd name="T43" fmla="*/ 81 h 279"/>
                <a:gd name="T44" fmla="*/ 86 w 292"/>
                <a:gd name="T45" fmla="*/ 53 h 279"/>
                <a:gd name="T46" fmla="*/ 109 w 292"/>
                <a:gd name="T47" fmla="*/ 26 h 279"/>
                <a:gd name="T48" fmla="*/ 143 w 292"/>
                <a:gd name="T49" fmla="*/ 0 h 279"/>
                <a:gd name="T50" fmla="*/ 161 w 292"/>
                <a:gd name="T51" fmla="*/ 4 h 279"/>
                <a:gd name="T52" fmla="*/ 183 w 292"/>
                <a:gd name="T53" fmla="*/ 8 h 279"/>
                <a:gd name="T54" fmla="*/ 204 w 292"/>
                <a:gd name="T55" fmla="*/ 15 h 279"/>
                <a:gd name="T56" fmla="*/ 227 w 292"/>
                <a:gd name="T57" fmla="*/ 26 h 279"/>
                <a:gd name="T58" fmla="*/ 246 w 292"/>
                <a:gd name="T59" fmla="*/ 39 h 279"/>
                <a:gd name="T60" fmla="*/ 265 w 292"/>
                <a:gd name="T61" fmla="*/ 57 h 279"/>
                <a:gd name="T62" fmla="*/ 280 w 292"/>
                <a:gd name="T63" fmla="*/ 81 h 279"/>
                <a:gd name="T64" fmla="*/ 292 w 292"/>
                <a:gd name="T65" fmla="*/ 112 h 279"/>
                <a:gd name="T66" fmla="*/ 289 w 292"/>
                <a:gd name="T67" fmla="*/ 115 h 279"/>
                <a:gd name="T68" fmla="*/ 286 w 292"/>
                <a:gd name="T69" fmla="*/ 127 h 279"/>
                <a:gd name="T70" fmla="*/ 281 w 292"/>
                <a:gd name="T71" fmla="*/ 143 h 279"/>
                <a:gd name="T72" fmla="*/ 277 w 292"/>
                <a:gd name="T73" fmla="*/ 162 h 279"/>
                <a:gd name="T74" fmla="*/ 270 w 292"/>
                <a:gd name="T75" fmla="*/ 179 h 279"/>
                <a:gd name="T76" fmla="*/ 266 w 292"/>
                <a:gd name="T77" fmla="*/ 195 h 279"/>
                <a:gd name="T78" fmla="*/ 262 w 292"/>
                <a:gd name="T79" fmla="*/ 206 h 279"/>
                <a:gd name="T80" fmla="*/ 262 w 292"/>
                <a:gd name="T81" fmla="*/ 210 h 27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92"/>
                <a:gd name="T124" fmla="*/ 0 h 279"/>
                <a:gd name="T125" fmla="*/ 292 w 292"/>
                <a:gd name="T126" fmla="*/ 279 h 27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92" h="279">
                  <a:moveTo>
                    <a:pt x="262" y="210"/>
                  </a:moveTo>
                  <a:lnTo>
                    <a:pt x="253" y="230"/>
                  </a:lnTo>
                  <a:lnTo>
                    <a:pt x="249" y="240"/>
                  </a:lnTo>
                  <a:lnTo>
                    <a:pt x="245" y="240"/>
                  </a:lnTo>
                  <a:lnTo>
                    <a:pt x="241" y="237"/>
                  </a:lnTo>
                  <a:lnTo>
                    <a:pt x="233" y="230"/>
                  </a:lnTo>
                  <a:lnTo>
                    <a:pt x="223" y="226"/>
                  </a:lnTo>
                  <a:lnTo>
                    <a:pt x="207" y="229"/>
                  </a:lnTo>
                  <a:lnTo>
                    <a:pt x="187" y="241"/>
                  </a:lnTo>
                  <a:lnTo>
                    <a:pt x="155" y="218"/>
                  </a:lnTo>
                  <a:lnTo>
                    <a:pt x="126" y="217"/>
                  </a:lnTo>
                  <a:lnTo>
                    <a:pt x="98" y="228"/>
                  </a:lnTo>
                  <a:lnTo>
                    <a:pt x="74" y="246"/>
                  </a:lnTo>
                  <a:lnTo>
                    <a:pt x="51" y="264"/>
                  </a:lnTo>
                  <a:lnTo>
                    <a:pt x="31" y="277"/>
                  </a:lnTo>
                  <a:lnTo>
                    <a:pt x="14" y="279"/>
                  </a:lnTo>
                  <a:lnTo>
                    <a:pt x="0" y="264"/>
                  </a:lnTo>
                  <a:lnTo>
                    <a:pt x="22" y="220"/>
                  </a:lnTo>
                  <a:lnTo>
                    <a:pt x="36" y="181"/>
                  </a:lnTo>
                  <a:lnTo>
                    <a:pt x="47" y="144"/>
                  </a:lnTo>
                  <a:lnTo>
                    <a:pt x="59" y="112"/>
                  </a:lnTo>
                  <a:lnTo>
                    <a:pt x="70" y="81"/>
                  </a:lnTo>
                  <a:lnTo>
                    <a:pt x="86" y="53"/>
                  </a:lnTo>
                  <a:lnTo>
                    <a:pt x="109" y="26"/>
                  </a:lnTo>
                  <a:lnTo>
                    <a:pt x="143" y="0"/>
                  </a:lnTo>
                  <a:lnTo>
                    <a:pt x="161" y="4"/>
                  </a:lnTo>
                  <a:lnTo>
                    <a:pt x="183" y="8"/>
                  </a:lnTo>
                  <a:lnTo>
                    <a:pt x="204" y="15"/>
                  </a:lnTo>
                  <a:lnTo>
                    <a:pt x="227" y="26"/>
                  </a:lnTo>
                  <a:lnTo>
                    <a:pt x="246" y="39"/>
                  </a:lnTo>
                  <a:lnTo>
                    <a:pt x="265" y="57"/>
                  </a:lnTo>
                  <a:lnTo>
                    <a:pt x="280" y="81"/>
                  </a:lnTo>
                  <a:lnTo>
                    <a:pt x="292" y="112"/>
                  </a:lnTo>
                  <a:lnTo>
                    <a:pt x="289" y="115"/>
                  </a:lnTo>
                  <a:lnTo>
                    <a:pt x="286" y="127"/>
                  </a:lnTo>
                  <a:lnTo>
                    <a:pt x="281" y="143"/>
                  </a:lnTo>
                  <a:lnTo>
                    <a:pt x="277" y="162"/>
                  </a:lnTo>
                  <a:lnTo>
                    <a:pt x="270" y="179"/>
                  </a:lnTo>
                  <a:lnTo>
                    <a:pt x="266" y="195"/>
                  </a:lnTo>
                  <a:lnTo>
                    <a:pt x="262" y="206"/>
                  </a:lnTo>
                  <a:lnTo>
                    <a:pt x="262" y="210"/>
                  </a:lnTo>
                  <a:close/>
                </a:path>
              </a:pathLst>
            </a:custGeom>
            <a:solidFill>
              <a:srgbClr val="A387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11" name="Freeform 67"/>
            <p:cNvSpPr>
              <a:spLocks/>
            </p:cNvSpPr>
            <p:nvPr/>
          </p:nvSpPr>
          <p:spPr bwMode="auto">
            <a:xfrm>
              <a:off x="3871" y="1513"/>
              <a:ext cx="190" cy="120"/>
            </a:xfrm>
            <a:custGeom>
              <a:avLst/>
              <a:gdLst>
                <a:gd name="T0" fmla="*/ 355 w 380"/>
                <a:gd name="T1" fmla="*/ 93 h 241"/>
                <a:gd name="T2" fmla="*/ 317 w 380"/>
                <a:gd name="T3" fmla="*/ 113 h 241"/>
                <a:gd name="T4" fmla="*/ 278 w 380"/>
                <a:gd name="T5" fmla="*/ 134 h 241"/>
                <a:gd name="T6" fmla="*/ 238 w 380"/>
                <a:gd name="T7" fmla="*/ 154 h 241"/>
                <a:gd name="T8" fmla="*/ 198 w 380"/>
                <a:gd name="T9" fmla="*/ 176 h 241"/>
                <a:gd name="T10" fmla="*/ 156 w 380"/>
                <a:gd name="T11" fmla="*/ 195 h 241"/>
                <a:gd name="T12" fmla="*/ 116 w 380"/>
                <a:gd name="T13" fmla="*/ 214 h 241"/>
                <a:gd name="T14" fmla="*/ 75 w 380"/>
                <a:gd name="T15" fmla="*/ 228 h 241"/>
                <a:gd name="T16" fmla="*/ 39 w 380"/>
                <a:gd name="T17" fmla="*/ 241 h 241"/>
                <a:gd name="T18" fmla="*/ 23 w 380"/>
                <a:gd name="T19" fmla="*/ 232 h 241"/>
                <a:gd name="T20" fmla="*/ 12 w 380"/>
                <a:gd name="T21" fmla="*/ 223 h 241"/>
                <a:gd name="T22" fmla="*/ 4 w 380"/>
                <a:gd name="T23" fmla="*/ 211 h 241"/>
                <a:gd name="T24" fmla="*/ 1 w 380"/>
                <a:gd name="T25" fmla="*/ 199 h 241"/>
                <a:gd name="T26" fmla="*/ 0 w 380"/>
                <a:gd name="T27" fmla="*/ 183 h 241"/>
                <a:gd name="T28" fmla="*/ 4 w 380"/>
                <a:gd name="T29" fmla="*/ 168 h 241"/>
                <a:gd name="T30" fmla="*/ 12 w 380"/>
                <a:gd name="T31" fmla="*/ 150 h 241"/>
                <a:gd name="T32" fmla="*/ 26 w 380"/>
                <a:gd name="T33" fmla="*/ 133 h 241"/>
                <a:gd name="T34" fmla="*/ 55 w 380"/>
                <a:gd name="T35" fmla="*/ 115 h 241"/>
                <a:gd name="T36" fmla="*/ 87 w 380"/>
                <a:gd name="T37" fmla="*/ 99 h 241"/>
                <a:gd name="T38" fmla="*/ 120 w 380"/>
                <a:gd name="T39" fmla="*/ 83 h 241"/>
                <a:gd name="T40" fmla="*/ 153 w 380"/>
                <a:gd name="T41" fmla="*/ 68 h 241"/>
                <a:gd name="T42" fmla="*/ 185 w 380"/>
                <a:gd name="T43" fmla="*/ 52 h 241"/>
                <a:gd name="T44" fmla="*/ 219 w 380"/>
                <a:gd name="T45" fmla="*/ 36 h 241"/>
                <a:gd name="T46" fmla="*/ 250 w 380"/>
                <a:gd name="T47" fmla="*/ 20 h 241"/>
                <a:gd name="T48" fmla="*/ 282 w 380"/>
                <a:gd name="T49" fmla="*/ 4 h 241"/>
                <a:gd name="T50" fmla="*/ 314 w 380"/>
                <a:gd name="T51" fmla="*/ 0 h 241"/>
                <a:gd name="T52" fmla="*/ 343 w 380"/>
                <a:gd name="T53" fmla="*/ 0 h 241"/>
                <a:gd name="T54" fmla="*/ 361 w 380"/>
                <a:gd name="T55" fmla="*/ 4 h 241"/>
                <a:gd name="T56" fmla="*/ 376 w 380"/>
                <a:gd name="T57" fmla="*/ 13 h 241"/>
                <a:gd name="T58" fmla="*/ 380 w 380"/>
                <a:gd name="T59" fmla="*/ 25 h 241"/>
                <a:gd name="T60" fmla="*/ 379 w 380"/>
                <a:gd name="T61" fmla="*/ 43 h 241"/>
                <a:gd name="T62" fmla="*/ 371 w 380"/>
                <a:gd name="T63" fmla="*/ 64 h 241"/>
                <a:gd name="T64" fmla="*/ 355 w 380"/>
                <a:gd name="T65" fmla="*/ 93 h 24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80"/>
                <a:gd name="T100" fmla="*/ 0 h 241"/>
                <a:gd name="T101" fmla="*/ 380 w 380"/>
                <a:gd name="T102" fmla="*/ 241 h 24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80" h="241">
                  <a:moveTo>
                    <a:pt x="355" y="93"/>
                  </a:moveTo>
                  <a:lnTo>
                    <a:pt x="317" y="113"/>
                  </a:lnTo>
                  <a:lnTo>
                    <a:pt x="278" y="134"/>
                  </a:lnTo>
                  <a:lnTo>
                    <a:pt x="238" y="154"/>
                  </a:lnTo>
                  <a:lnTo>
                    <a:pt x="198" y="176"/>
                  </a:lnTo>
                  <a:lnTo>
                    <a:pt x="156" y="195"/>
                  </a:lnTo>
                  <a:lnTo>
                    <a:pt x="116" y="214"/>
                  </a:lnTo>
                  <a:lnTo>
                    <a:pt x="75" y="228"/>
                  </a:lnTo>
                  <a:lnTo>
                    <a:pt x="39" y="241"/>
                  </a:lnTo>
                  <a:lnTo>
                    <a:pt x="23" y="232"/>
                  </a:lnTo>
                  <a:lnTo>
                    <a:pt x="12" y="223"/>
                  </a:lnTo>
                  <a:lnTo>
                    <a:pt x="4" y="211"/>
                  </a:lnTo>
                  <a:lnTo>
                    <a:pt x="1" y="199"/>
                  </a:lnTo>
                  <a:lnTo>
                    <a:pt x="0" y="183"/>
                  </a:lnTo>
                  <a:lnTo>
                    <a:pt x="4" y="168"/>
                  </a:lnTo>
                  <a:lnTo>
                    <a:pt x="12" y="150"/>
                  </a:lnTo>
                  <a:lnTo>
                    <a:pt x="26" y="133"/>
                  </a:lnTo>
                  <a:lnTo>
                    <a:pt x="55" y="115"/>
                  </a:lnTo>
                  <a:lnTo>
                    <a:pt x="87" y="99"/>
                  </a:lnTo>
                  <a:lnTo>
                    <a:pt x="120" y="83"/>
                  </a:lnTo>
                  <a:lnTo>
                    <a:pt x="153" y="68"/>
                  </a:lnTo>
                  <a:lnTo>
                    <a:pt x="185" y="52"/>
                  </a:lnTo>
                  <a:lnTo>
                    <a:pt x="219" y="36"/>
                  </a:lnTo>
                  <a:lnTo>
                    <a:pt x="250" y="20"/>
                  </a:lnTo>
                  <a:lnTo>
                    <a:pt x="282" y="4"/>
                  </a:lnTo>
                  <a:lnTo>
                    <a:pt x="314" y="0"/>
                  </a:lnTo>
                  <a:lnTo>
                    <a:pt x="343" y="0"/>
                  </a:lnTo>
                  <a:lnTo>
                    <a:pt x="361" y="4"/>
                  </a:lnTo>
                  <a:lnTo>
                    <a:pt x="376" y="13"/>
                  </a:lnTo>
                  <a:lnTo>
                    <a:pt x="380" y="25"/>
                  </a:lnTo>
                  <a:lnTo>
                    <a:pt x="379" y="43"/>
                  </a:lnTo>
                  <a:lnTo>
                    <a:pt x="371" y="64"/>
                  </a:lnTo>
                  <a:lnTo>
                    <a:pt x="355" y="93"/>
                  </a:lnTo>
                  <a:close/>
                </a:path>
              </a:pathLst>
            </a:custGeom>
            <a:solidFill>
              <a:srgbClr val="E8CCA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12" name="Freeform 68"/>
            <p:cNvSpPr>
              <a:spLocks/>
            </p:cNvSpPr>
            <p:nvPr/>
          </p:nvSpPr>
          <p:spPr bwMode="auto">
            <a:xfrm>
              <a:off x="3760" y="1656"/>
              <a:ext cx="243" cy="107"/>
            </a:xfrm>
            <a:custGeom>
              <a:avLst/>
              <a:gdLst>
                <a:gd name="T0" fmla="*/ 446 w 485"/>
                <a:gd name="T1" fmla="*/ 102 h 214"/>
                <a:gd name="T2" fmla="*/ 391 w 485"/>
                <a:gd name="T3" fmla="*/ 125 h 214"/>
                <a:gd name="T4" fmla="*/ 341 w 485"/>
                <a:gd name="T5" fmla="*/ 145 h 214"/>
                <a:gd name="T6" fmla="*/ 294 w 485"/>
                <a:gd name="T7" fmla="*/ 162 h 214"/>
                <a:gd name="T8" fmla="*/ 252 w 485"/>
                <a:gd name="T9" fmla="*/ 176 h 214"/>
                <a:gd name="T10" fmla="*/ 211 w 485"/>
                <a:gd name="T11" fmla="*/ 187 h 214"/>
                <a:gd name="T12" fmla="*/ 174 w 485"/>
                <a:gd name="T13" fmla="*/ 198 h 214"/>
                <a:gd name="T14" fmla="*/ 141 w 485"/>
                <a:gd name="T15" fmla="*/ 206 h 214"/>
                <a:gd name="T16" fmla="*/ 110 w 485"/>
                <a:gd name="T17" fmla="*/ 214 h 214"/>
                <a:gd name="T18" fmla="*/ 52 w 485"/>
                <a:gd name="T19" fmla="*/ 197 h 214"/>
                <a:gd name="T20" fmla="*/ 16 w 485"/>
                <a:gd name="T21" fmla="*/ 176 h 214"/>
                <a:gd name="T22" fmla="*/ 0 w 485"/>
                <a:gd name="T23" fmla="*/ 151 h 214"/>
                <a:gd name="T24" fmla="*/ 6 w 485"/>
                <a:gd name="T25" fmla="*/ 124 h 214"/>
                <a:gd name="T26" fmla="*/ 33 w 485"/>
                <a:gd name="T27" fmla="*/ 96 h 214"/>
                <a:gd name="T28" fmla="*/ 84 w 485"/>
                <a:gd name="T29" fmla="*/ 70 h 214"/>
                <a:gd name="T30" fmla="*/ 156 w 485"/>
                <a:gd name="T31" fmla="*/ 46 h 214"/>
                <a:gd name="T32" fmla="*/ 252 w 485"/>
                <a:gd name="T33" fmla="*/ 26 h 214"/>
                <a:gd name="T34" fmla="*/ 276 w 485"/>
                <a:gd name="T35" fmla="*/ 29 h 214"/>
                <a:gd name="T36" fmla="*/ 301 w 485"/>
                <a:gd name="T37" fmla="*/ 33 h 214"/>
                <a:gd name="T38" fmla="*/ 325 w 485"/>
                <a:gd name="T39" fmla="*/ 31 h 214"/>
                <a:gd name="T40" fmla="*/ 352 w 485"/>
                <a:gd name="T41" fmla="*/ 31 h 214"/>
                <a:gd name="T42" fmla="*/ 377 w 485"/>
                <a:gd name="T43" fmla="*/ 26 h 214"/>
                <a:gd name="T44" fmla="*/ 407 w 485"/>
                <a:gd name="T45" fmla="*/ 19 h 214"/>
                <a:gd name="T46" fmla="*/ 436 w 485"/>
                <a:gd name="T47" fmla="*/ 11 h 214"/>
                <a:gd name="T48" fmla="*/ 469 w 485"/>
                <a:gd name="T49" fmla="*/ 0 h 214"/>
                <a:gd name="T50" fmla="*/ 477 w 485"/>
                <a:gd name="T51" fmla="*/ 8 h 214"/>
                <a:gd name="T52" fmla="*/ 483 w 485"/>
                <a:gd name="T53" fmla="*/ 18 h 214"/>
                <a:gd name="T54" fmla="*/ 485 w 485"/>
                <a:gd name="T55" fmla="*/ 29 h 214"/>
                <a:gd name="T56" fmla="*/ 485 w 485"/>
                <a:gd name="T57" fmla="*/ 42 h 214"/>
                <a:gd name="T58" fmla="*/ 479 w 485"/>
                <a:gd name="T59" fmla="*/ 54 h 214"/>
                <a:gd name="T60" fmla="*/ 471 w 485"/>
                <a:gd name="T61" fmla="*/ 70 h 214"/>
                <a:gd name="T62" fmla="*/ 459 w 485"/>
                <a:gd name="T63" fmla="*/ 85 h 214"/>
                <a:gd name="T64" fmla="*/ 446 w 485"/>
                <a:gd name="T65" fmla="*/ 102 h 21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85"/>
                <a:gd name="T100" fmla="*/ 0 h 214"/>
                <a:gd name="T101" fmla="*/ 485 w 485"/>
                <a:gd name="T102" fmla="*/ 214 h 21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85" h="214">
                  <a:moveTo>
                    <a:pt x="446" y="102"/>
                  </a:moveTo>
                  <a:lnTo>
                    <a:pt x="391" y="125"/>
                  </a:lnTo>
                  <a:lnTo>
                    <a:pt x="341" y="145"/>
                  </a:lnTo>
                  <a:lnTo>
                    <a:pt x="294" y="162"/>
                  </a:lnTo>
                  <a:lnTo>
                    <a:pt x="252" y="176"/>
                  </a:lnTo>
                  <a:lnTo>
                    <a:pt x="211" y="187"/>
                  </a:lnTo>
                  <a:lnTo>
                    <a:pt x="174" y="198"/>
                  </a:lnTo>
                  <a:lnTo>
                    <a:pt x="141" y="206"/>
                  </a:lnTo>
                  <a:lnTo>
                    <a:pt x="110" y="214"/>
                  </a:lnTo>
                  <a:lnTo>
                    <a:pt x="52" y="197"/>
                  </a:lnTo>
                  <a:lnTo>
                    <a:pt x="16" y="176"/>
                  </a:lnTo>
                  <a:lnTo>
                    <a:pt x="0" y="151"/>
                  </a:lnTo>
                  <a:lnTo>
                    <a:pt x="6" y="124"/>
                  </a:lnTo>
                  <a:lnTo>
                    <a:pt x="33" y="96"/>
                  </a:lnTo>
                  <a:lnTo>
                    <a:pt x="84" y="70"/>
                  </a:lnTo>
                  <a:lnTo>
                    <a:pt x="156" y="46"/>
                  </a:lnTo>
                  <a:lnTo>
                    <a:pt x="252" y="26"/>
                  </a:lnTo>
                  <a:lnTo>
                    <a:pt x="276" y="29"/>
                  </a:lnTo>
                  <a:lnTo>
                    <a:pt x="301" y="33"/>
                  </a:lnTo>
                  <a:lnTo>
                    <a:pt x="325" y="31"/>
                  </a:lnTo>
                  <a:lnTo>
                    <a:pt x="352" y="31"/>
                  </a:lnTo>
                  <a:lnTo>
                    <a:pt x="377" y="26"/>
                  </a:lnTo>
                  <a:lnTo>
                    <a:pt x="407" y="19"/>
                  </a:lnTo>
                  <a:lnTo>
                    <a:pt x="436" y="11"/>
                  </a:lnTo>
                  <a:lnTo>
                    <a:pt x="469" y="0"/>
                  </a:lnTo>
                  <a:lnTo>
                    <a:pt x="477" y="8"/>
                  </a:lnTo>
                  <a:lnTo>
                    <a:pt x="483" y="18"/>
                  </a:lnTo>
                  <a:lnTo>
                    <a:pt x="485" y="29"/>
                  </a:lnTo>
                  <a:lnTo>
                    <a:pt x="485" y="42"/>
                  </a:lnTo>
                  <a:lnTo>
                    <a:pt x="479" y="54"/>
                  </a:lnTo>
                  <a:lnTo>
                    <a:pt x="471" y="70"/>
                  </a:lnTo>
                  <a:lnTo>
                    <a:pt x="459" y="85"/>
                  </a:lnTo>
                  <a:lnTo>
                    <a:pt x="446" y="102"/>
                  </a:lnTo>
                  <a:close/>
                </a:path>
              </a:pathLst>
            </a:custGeom>
            <a:solidFill>
              <a:srgbClr val="E8CCA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13" name="Freeform 69"/>
            <p:cNvSpPr>
              <a:spLocks/>
            </p:cNvSpPr>
            <p:nvPr/>
          </p:nvSpPr>
          <p:spPr bwMode="auto">
            <a:xfrm>
              <a:off x="3836" y="1674"/>
              <a:ext cx="154" cy="68"/>
            </a:xfrm>
            <a:custGeom>
              <a:avLst/>
              <a:gdLst>
                <a:gd name="T0" fmla="*/ 286 w 309"/>
                <a:gd name="T1" fmla="*/ 66 h 136"/>
                <a:gd name="T2" fmla="*/ 251 w 309"/>
                <a:gd name="T3" fmla="*/ 80 h 136"/>
                <a:gd name="T4" fmla="*/ 221 w 309"/>
                <a:gd name="T5" fmla="*/ 92 h 136"/>
                <a:gd name="T6" fmla="*/ 190 w 309"/>
                <a:gd name="T7" fmla="*/ 102 h 136"/>
                <a:gd name="T8" fmla="*/ 163 w 309"/>
                <a:gd name="T9" fmla="*/ 112 h 136"/>
                <a:gd name="T10" fmla="*/ 137 w 309"/>
                <a:gd name="T11" fmla="*/ 119 h 136"/>
                <a:gd name="T12" fmla="*/ 113 w 309"/>
                <a:gd name="T13" fmla="*/ 125 h 136"/>
                <a:gd name="T14" fmla="*/ 92 w 309"/>
                <a:gd name="T15" fmla="*/ 131 h 136"/>
                <a:gd name="T16" fmla="*/ 73 w 309"/>
                <a:gd name="T17" fmla="*/ 136 h 136"/>
                <a:gd name="T18" fmla="*/ 35 w 309"/>
                <a:gd name="T19" fmla="*/ 125 h 136"/>
                <a:gd name="T20" fmla="*/ 11 w 309"/>
                <a:gd name="T21" fmla="*/ 116 h 136"/>
                <a:gd name="T22" fmla="*/ 0 w 309"/>
                <a:gd name="T23" fmla="*/ 105 h 136"/>
                <a:gd name="T24" fmla="*/ 3 w 309"/>
                <a:gd name="T25" fmla="*/ 94 h 136"/>
                <a:gd name="T26" fmla="*/ 19 w 309"/>
                <a:gd name="T27" fmla="*/ 82 h 136"/>
                <a:gd name="T28" fmla="*/ 50 w 309"/>
                <a:gd name="T29" fmla="*/ 71 h 136"/>
                <a:gd name="T30" fmla="*/ 94 w 309"/>
                <a:gd name="T31" fmla="*/ 59 h 136"/>
                <a:gd name="T32" fmla="*/ 156 w 309"/>
                <a:gd name="T33" fmla="*/ 49 h 136"/>
                <a:gd name="T34" fmla="*/ 171 w 309"/>
                <a:gd name="T35" fmla="*/ 49 h 136"/>
                <a:gd name="T36" fmla="*/ 187 w 309"/>
                <a:gd name="T37" fmla="*/ 47 h 136"/>
                <a:gd name="T38" fmla="*/ 204 w 309"/>
                <a:gd name="T39" fmla="*/ 42 h 136"/>
                <a:gd name="T40" fmla="*/ 223 w 309"/>
                <a:gd name="T41" fmla="*/ 35 h 136"/>
                <a:gd name="T42" fmla="*/ 241 w 309"/>
                <a:gd name="T43" fmla="*/ 26 h 136"/>
                <a:gd name="T44" fmla="*/ 260 w 309"/>
                <a:gd name="T45" fmla="*/ 18 h 136"/>
                <a:gd name="T46" fmla="*/ 280 w 309"/>
                <a:gd name="T47" fmla="*/ 8 h 136"/>
                <a:gd name="T48" fmla="*/ 301 w 309"/>
                <a:gd name="T49" fmla="*/ 0 h 136"/>
                <a:gd name="T50" fmla="*/ 305 w 309"/>
                <a:gd name="T51" fmla="*/ 4 h 136"/>
                <a:gd name="T52" fmla="*/ 309 w 309"/>
                <a:gd name="T53" fmla="*/ 11 h 136"/>
                <a:gd name="T54" fmla="*/ 309 w 309"/>
                <a:gd name="T55" fmla="*/ 18 h 136"/>
                <a:gd name="T56" fmla="*/ 309 w 309"/>
                <a:gd name="T57" fmla="*/ 27 h 136"/>
                <a:gd name="T58" fmla="*/ 305 w 309"/>
                <a:gd name="T59" fmla="*/ 35 h 136"/>
                <a:gd name="T60" fmla="*/ 301 w 309"/>
                <a:gd name="T61" fmla="*/ 45 h 136"/>
                <a:gd name="T62" fmla="*/ 294 w 309"/>
                <a:gd name="T63" fmla="*/ 54 h 136"/>
                <a:gd name="T64" fmla="*/ 286 w 309"/>
                <a:gd name="T65" fmla="*/ 66 h 1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09"/>
                <a:gd name="T100" fmla="*/ 0 h 136"/>
                <a:gd name="T101" fmla="*/ 309 w 309"/>
                <a:gd name="T102" fmla="*/ 136 h 1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09" h="136">
                  <a:moveTo>
                    <a:pt x="286" y="66"/>
                  </a:moveTo>
                  <a:lnTo>
                    <a:pt x="251" y="80"/>
                  </a:lnTo>
                  <a:lnTo>
                    <a:pt x="221" y="92"/>
                  </a:lnTo>
                  <a:lnTo>
                    <a:pt x="190" y="102"/>
                  </a:lnTo>
                  <a:lnTo>
                    <a:pt x="163" y="112"/>
                  </a:lnTo>
                  <a:lnTo>
                    <a:pt x="137" y="119"/>
                  </a:lnTo>
                  <a:lnTo>
                    <a:pt x="113" y="125"/>
                  </a:lnTo>
                  <a:lnTo>
                    <a:pt x="92" y="131"/>
                  </a:lnTo>
                  <a:lnTo>
                    <a:pt x="73" y="136"/>
                  </a:lnTo>
                  <a:lnTo>
                    <a:pt x="35" y="125"/>
                  </a:lnTo>
                  <a:lnTo>
                    <a:pt x="11" y="116"/>
                  </a:lnTo>
                  <a:lnTo>
                    <a:pt x="0" y="105"/>
                  </a:lnTo>
                  <a:lnTo>
                    <a:pt x="3" y="94"/>
                  </a:lnTo>
                  <a:lnTo>
                    <a:pt x="19" y="82"/>
                  </a:lnTo>
                  <a:lnTo>
                    <a:pt x="50" y="71"/>
                  </a:lnTo>
                  <a:lnTo>
                    <a:pt x="94" y="59"/>
                  </a:lnTo>
                  <a:lnTo>
                    <a:pt x="156" y="49"/>
                  </a:lnTo>
                  <a:lnTo>
                    <a:pt x="171" y="49"/>
                  </a:lnTo>
                  <a:lnTo>
                    <a:pt x="187" y="47"/>
                  </a:lnTo>
                  <a:lnTo>
                    <a:pt x="204" y="42"/>
                  </a:lnTo>
                  <a:lnTo>
                    <a:pt x="223" y="35"/>
                  </a:lnTo>
                  <a:lnTo>
                    <a:pt x="241" y="26"/>
                  </a:lnTo>
                  <a:lnTo>
                    <a:pt x="260" y="18"/>
                  </a:lnTo>
                  <a:lnTo>
                    <a:pt x="280" y="8"/>
                  </a:lnTo>
                  <a:lnTo>
                    <a:pt x="301" y="0"/>
                  </a:lnTo>
                  <a:lnTo>
                    <a:pt x="305" y="4"/>
                  </a:lnTo>
                  <a:lnTo>
                    <a:pt x="309" y="11"/>
                  </a:lnTo>
                  <a:lnTo>
                    <a:pt x="309" y="18"/>
                  </a:lnTo>
                  <a:lnTo>
                    <a:pt x="309" y="27"/>
                  </a:lnTo>
                  <a:lnTo>
                    <a:pt x="305" y="35"/>
                  </a:lnTo>
                  <a:lnTo>
                    <a:pt x="301" y="45"/>
                  </a:lnTo>
                  <a:lnTo>
                    <a:pt x="294" y="54"/>
                  </a:lnTo>
                  <a:lnTo>
                    <a:pt x="286" y="66"/>
                  </a:lnTo>
                  <a:close/>
                </a:path>
              </a:pathLst>
            </a:custGeom>
            <a:solidFill>
              <a:srgbClr val="F7DB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14" name="Freeform 70"/>
            <p:cNvSpPr>
              <a:spLocks/>
            </p:cNvSpPr>
            <p:nvPr/>
          </p:nvSpPr>
          <p:spPr bwMode="auto">
            <a:xfrm>
              <a:off x="3703" y="1423"/>
              <a:ext cx="84" cy="103"/>
            </a:xfrm>
            <a:custGeom>
              <a:avLst/>
              <a:gdLst>
                <a:gd name="T0" fmla="*/ 159 w 168"/>
                <a:gd name="T1" fmla="*/ 26 h 206"/>
                <a:gd name="T2" fmla="*/ 154 w 168"/>
                <a:gd name="T3" fmla="*/ 48 h 206"/>
                <a:gd name="T4" fmla="*/ 151 w 168"/>
                <a:gd name="T5" fmla="*/ 73 h 206"/>
                <a:gd name="T6" fmla="*/ 147 w 168"/>
                <a:gd name="T7" fmla="*/ 95 h 206"/>
                <a:gd name="T8" fmla="*/ 147 w 168"/>
                <a:gd name="T9" fmla="*/ 118 h 206"/>
                <a:gd name="T10" fmla="*/ 147 w 168"/>
                <a:gd name="T11" fmla="*/ 136 h 206"/>
                <a:gd name="T12" fmla="*/ 151 w 168"/>
                <a:gd name="T13" fmla="*/ 151 h 206"/>
                <a:gd name="T14" fmla="*/ 156 w 168"/>
                <a:gd name="T15" fmla="*/ 157 h 206"/>
                <a:gd name="T16" fmla="*/ 167 w 168"/>
                <a:gd name="T17" fmla="*/ 160 h 206"/>
                <a:gd name="T18" fmla="*/ 168 w 168"/>
                <a:gd name="T19" fmla="*/ 159 h 206"/>
                <a:gd name="T20" fmla="*/ 156 w 168"/>
                <a:gd name="T21" fmla="*/ 165 h 206"/>
                <a:gd name="T22" fmla="*/ 135 w 168"/>
                <a:gd name="T23" fmla="*/ 173 h 206"/>
                <a:gd name="T24" fmla="*/ 107 w 168"/>
                <a:gd name="T25" fmla="*/ 186 h 206"/>
                <a:gd name="T26" fmla="*/ 73 w 168"/>
                <a:gd name="T27" fmla="*/ 195 h 206"/>
                <a:gd name="T28" fmla="*/ 43 w 168"/>
                <a:gd name="T29" fmla="*/ 203 h 206"/>
                <a:gd name="T30" fmla="*/ 19 w 168"/>
                <a:gd name="T31" fmla="*/ 206 h 206"/>
                <a:gd name="T32" fmla="*/ 6 w 168"/>
                <a:gd name="T33" fmla="*/ 204 h 206"/>
                <a:gd name="T34" fmla="*/ 0 w 168"/>
                <a:gd name="T35" fmla="*/ 187 h 206"/>
                <a:gd name="T36" fmla="*/ 3 w 168"/>
                <a:gd name="T37" fmla="*/ 168 h 206"/>
                <a:gd name="T38" fmla="*/ 9 w 168"/>
                <a:gd name="T39" fmla="*/ 147 h 206"/>
                <a:gd name="T40" fmla="*/ 19 w 168"/>
                <a:gd name="T41" fmla="*/ 126 h 206"/>
                <a:gd name="T42" fmla="*/ 30 w 168"/>
                <a:gd name="T43" fmla="*/ 104 h 206"/>
                <a:gd name="T44" fmla="*/ 45 w 168"/>
                <a:gd name="T45" fmla="*/ 79 h 206"/>
                <a:gd name="T46" fmla="*/ 58 w 168"/>
                <a:gd name="T47" fmla="*/ 54 h 206"/>
                <a:gd name="T48" fmla="*/ 73 w 168"/>
                <a:gd name="T49" fmla="*/ 30 h 206"/>
                <a:gd name="T50" fmla="*/ 86 w 168"/>
                <a:gd name="T51" fmla="*/ 19 h 206"/>
                <a:gd name="T52" fmla="*/ 103 w 168"/>
                <a:gd name="T53" fmla="*/ 11 h 206"/>
                <a:gd name="T54" fmla="*/ 117 w 168"/>
                <a:gd name="T55" fmla="*/ 4 h 206"/>
                <a:gd name="T56" fmla="*/ 132 w 168"/>
                <a:gd name="T57" fmla="*/ 1 h 206"/>
                <a:gd name="T58" fmla="*/ 143 w 168"/>
                <a:gd name="T59" fmla="*/ 0 h 206"/>
                <a:gd name="T60" fmla="*/ 152 w 168"/>
                <a:gd name="T61" fmla="*/ 4 h 206"/>
                <a:gd name="T62" fmla="*/ 158 w 168"/>
                <a:gd name="T63" fmla="*/ 12 h 206"/>
                <a:gd name="T64" fmla="*/ 159 w 168"/>
                <a:gd name="T65" fmla="*/ 26 h 20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68"/>
                <a:gd name="T100" fmla="*/ 0 h 206"/>
                <a:gd name="T101" fmla="*/ 168 w 168"/>
                <a:gd name="T102" fmla="*/ 206 h 20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68" h="206">
                  <a:moveTo>
                    <a:pt x="159" y="26"/>
                  </a:moveTo>
                  <a:lnTo>
                    <a:pt x="154" y="48"/>
                  </a:lnTo>
                  <a:lnTo>
                    <a:pt x="151" y="73"/>
                  </a:lnTo>
                  <a:lnTo>
                    <a:pt x="147" y="95"/>
                  </a:lnTo>
                  <a:lnTo>
                    <a:pt x="147" y="118"/>
                  </a:lnTo>
                  <a:lnTo>
                    <a:pt x="147" y="136"/>
                  </a:lnTo>
                  <a:lnTo>
                    <a:pt x="151" y="151"/>
                  </a:lnTo>
                  <a:lnTo>
                    <a:pt x="156" y="157"/>
                  </a:lnTo>
                  <a:lnTo>
                    <a:pt x="167" y="160"/>
                  </a:lnTo>
                  <a:lnTo>
                    <a:pt x="168" y="159"/>
                  </a:lnTo>
                  <a:lnTo>
                    <a:pt x="156" y="165"/>
                  </a:lnTo>
                  <a:lnTo>
                    <a:pt x="135" y="173"/>
                  </a:lnTo>
                  <a:lnTo>
                    <a:pt x="107" y="186"/>
                  </a:lnTo>
                  <a:lnTo>
                    <a:pt x="73" y="195"/>
                  </a:lnTo>
                  <a:lnTo>
                    <a:pt x="43" y="203"/>
                  </a:lnTo>
                  <a:lnTo>
                    <a:pt x="19" y="206"/>
                  </a:lnTo>
                  <a:lnTo>
                    <a:pt x="6" y="204"/>
                  </a:lnTo>
                  <a:lnTo>
                    <a:pt x="0" y="187"/>
                  </a:lnTo>
                  <a:lnTo>
                    <a:pt x="3" y="168"/>
                  </a:lnTo>
                  <a:lnTo>
                    <a:pt x="9" y="147"/>
                  </a:lnTo>
                  <a:lnTo>
                    <a:pt x="19" y="126"/>
                  </a:lnTo>
                  <a:lnTo>
                    <a:pt x="30" y="104"/>
                  </a:lnTo>
                  <a:lnTo>
                    <a:pt x="45" y="79"/>
                  </a:lnTo>
                  <a:lnTo>
                    <a:pt x="58" y="54"/>
                  </a:lnTo>
                  <a:lnTo>
                    <a:pt x="73" y="30"/>
                  </a:lnTo>
                  <a:lnTo>
                    <a:pt x="86" y="19"/>
                  </a:lnTo>
                  <a:lnTo>
                    <a:pt x="103" y="11"/>
                  </a:lnTo>
                  <a:lnTo>
                    <a:pt x="117" y="4"/>
                  </a:lnTo>
                  <a:lnTo>
                    <a:pt x="132" y="1"/>
                  </a:lnTo>
                  <a:lnTo>
                    <a:pt x="143" y="0"/>
                  </a:lnTo>
                  <a:lnTo>
                    <a:pt x="152" y="4"/>
                  </a:lnTo>
                  <a:lnTo>
                    <a:pt x="158" y="12"/>
                  </a:lnTo>
                  <a:lnTo>
                    <a:pt x="159" y="26"/>
                  </a:lnTo>
                  <a:close/>
                </a:path>
              </a:pathLst>
            </a:custGeom>
            <a:solidFill>
              <a:srgbClr val="AB8F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15" name="Freeform 71"/>
            <p:cNvSpPr>
              <a:spLocks/>
            </p:cNvSpPr>
            <p:nvPr/>
          </p:nvSpPr>
          <p:spPr bwMode="auto">
            <a:xfrm>
              <a:off x="3717" y="1414"/>
              <a:ext cx="77" cy="151"/>
            </a:xfrm>
            <a:custGeom>
              <a:avLst/>
              <a:gdLst>
                <a:gd name="T0" fmla="*/ 2 w 155"/>
                <a:gd name="T1" fmla="*/ 264 h 301"/>
                <a:gd name="T2" fmla="*/ 4 w 155"/>
                <a:gd name="T3" fmla="*/ 227 h 301"/>
                <a:gd name="T4" fmla="*/ 7 w 155"/>
                <a:gd name="T5" fmla="*/ 196 h 301"/>
                <a:gd name="T6" fmla="*/ 10 w 155"/>
                <a:gd name="T7" fmla="*/ 168 h 301"/>
                <a:gd name="T8" fmla="*/ 14 w 155"/>
                <a:gd name="T9" fmla="*/ 144 h 301"/>
                <a:gd name="T10" fmla="*/ 15 w 155"/>
                <a:gd name="T11" fmla="*/ 121 h 301"/>
                <a:gd name="T12" fmla="*/ 19 w 155"/>
                <a:gd name="T13" fmla="*/ 104 h 301"/>
                <a:gd name="T14" fmla="*/ 21 w 155"/>
                <a:gd name="T15" fmla="*/ 88 h 301"/>
                <a:gd name="T16" fmla="*/ 25 w 155"/>
                <a:gd name="T17" fmla="*/ 75 h 301"/>
                <a:gd name="T18" fmla="*/ 30 w 155"/>
                <a:gd name="T19" fmla="*/ 61 h 301"/>
                <a:gd name="T20" fmla="*/ 42 w 155"/>
                <a:gd name="T21" fmla="*/ 46 h 301"/>
                <a:gd name="T22" fmla="*/ 59 w 155"/>
                <a:gd name="T23" fmla="*/ 31 h 301"/>
                <a:gd name="T24" fmla="*/ 81 w 155"/>
                <a:gd name="T25" fmla="*/ 18 h 301"/>
                <a:gd name="T26" fmla="*/ 101 w 155"/>
                <a:gd name="T27" fmla="*/ 7 h 301"/>
                <a:gd name="T28" fmla="*/ 121 w 155"/>
                <a:gd name="T29" fmla="*/ 0 h 301"/>
                <a:gd name="T30" fmla="*/ 139 w 155"/>
                <a:gd name="T31" fmla="*/ 0 h 301"/>
                <a:gd name="T32" fmla="*/ 152 w 155"/>
                <a:gd name="T33" fmla="*/ 8 h 301"/>
                <a:gd name="T34" fmla="*/ 155 w 155"/>
                <a:gd name="T35" fmla="*/ 32 h 301"/>
                <a:gd name="T36" fmla="*/ 155 w 155"/>
                <a:gd name="T37" fmla="*/ 58 h 301"/>
                <a:gd name="T38" fmla="*/ 149 w 155"/>
                <a:gd name="T39" fmla="*/ 85 h 301"/>
                <a:gd name="T40" fmla="*/ 141 w 155"/>
                <a:gd name="T41" fmla="*/ 114 h 301"/>
                <a:gd name="T42" fmla="*/ 129 w 155"/>
                <a:gd name="T43" fmla="*/ 145 h 301"/>
                <a:gd name="T44" fmla="*/ 117 w 155"/>
                <a:gd name="T45" fmla="*/ 179 h 301"/>
                <a:gd name="T46" fmla="*/ 102 w 155"/>
                <a:gd name="T47" fmla="*/ 217 h 301"/>
                <a:gd name="T48" fmla="*/ 90 w 155"/>
                <a:gd name="T49" fmla="*/ 258 h 301"/>
                <a:gd name="T50" fmla="*/ 73 w 155"/>
                <a:gd name="T51" fmla="*/ 272 h 301"/>
                <a:gd name="T52" fmla="*/ 57 w 155"/>
                <a:gd name="T53" fmla="*/ 285 h 301"/>
                <a:gd name="T54" fmla="*/ 41 w 155"/>
                <a:gd name="T55" fmla="*/ 295 h 301"/>
                <a:gd name="T56" fmla="*/ 26 w 155"/>
                <a:gd name="T57" fmla="*/ 301 h 301"/>
                <a:gd name="T58" fmla="*/ 14 w 155"/>
                <a:gd name="T59" fmla="*/ 301 h 301"/>
                <a:gd name="T60" fmla="*/ 6 w 155"/>
                <a:gd name="T61" fmla="*/ 296 h 301"/>
                <a:gd name="T62" fmla="*/ 0 w 155"/>
                <a:gd name="T63" fmla="*/ 284 h 301"/>
                <a:gd name="T64" fmla="*/ 2 w 155"/>
                <a:gd name="T65" fmla="*/ 264 h 30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55"/>
                <a:gd name="T100" fmla="*/ 0 h 301"/>
                <a:gd name="T101" fmla="*/ 155 w 155"/>
                <a:gd name="T102" fmla="*/ 301 h 30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55" h="301">
                  <a:moveTo>
                    <a:pt x="2" y="264"/>
                  </a:moveTo>
                  <a:lnTo>
                    <a:pt x="4" y="227"/>
                  </a:lnTo>
                  <a:lnTo>
                    <a:pt x="7" y="196"/>
                  </a:lnTo>
                  <a:lnTo>
                    <a:pt x="10" y="168"/>
                  </a:lnTo>
                  <a:lnTo>
                    <a:pt x="14" y="144"/>
                  </a:lnTo>
                  <a:lnTo>
                    <a:pt x="15" y="121"/>
                  </a:lnTo>
                  <a:lnTo>
                    <a:pt x="19" y="104"/>
                  </a:lnTo>
                  <a:lnTo>
                    <a:pt x="21" y="88"/>
                  </a:lnTo>
                  <a:lnTo>
                    <a:pt x="25" y="75"/>
                  </a:lnTo>
                  <a:lnTo>
                    <a:pt x="30" y="61"/>
                  </a:lnTo>
                  <a:lnTo>
                    <a:pt x="42" y="46"/>
                  </a:lnTo>
                  <a:lnTo>
                    <a:pt x="59" y="31"/>
                  </a:lnTo>
                  <a:lnTo>
                    <a:pt x="81" y="18"/>
                  </a:lnTo>
                  <a:lnTo>
                    <a:pt x="101" y="7"/>
                  </a:lnTo>
                  <a:lnTo>
                    <a:pt x="121" y="0"/>
                  </a:lnTo>
                  <a:lnTo>
                    <a:pt x="139" y="0"/>
                  </a:lnTo>
                  <a:lnTo>
                    <a:pt x="152" y="8"/>
                  </a:lnTo>
                  <a:lnTo>
                    <a:pt x="155" y="32"/>
                  </a:lnTo>
                  <a:lnTo>
                    <a:pt x="155" y="58"/>
                  </a:lnTo>
                  <a:lnTo>
                    <a:pt x="149" y="85"/>
                  </a:lnTo>
                  <a:lnTo>
                    <a:pt x="141" y="114"/>
                  </a:lnTo>
                  <a:lnTo>
                    <a:pt x="129" y="145"/>
                  </a:lnTo>
                  <a:lnTo>
                    <a:pt x="117" y="179"/>
                  </a:lnTo>
                  <a:lnTo>
                    <a:pt x="102" y="217"/>
                  </a:lnTo>
                  <a:lnTo>
                    <a:pt x="90" y="258"/>
                  </a:lnTo>
                  <a:lnTo>
                    <a:pt x="73" y="272"/>
                  </a:lnTo>
                  <a:lnTo>
                    <a:pt x="57" y="285"/>
                  </a:lnTo>
                  <a:lnTo>
                    <a:pt x="41" y="295"/>
                  </a:lnTo>
                  <a:lnTo>
                    <a:pt x="26" y="301"/>
                  </a:lnTo>
                  <a:lnTo>
                    <a:pt x="14" y="301"/>
                  </a:lnTo>
                  <a:lnTo>
                    <a:pt x="6" y="296"/>
                  </a:lnTo>
                  <a:lnTo>
                    <a:pt x="0" y="284"/>
                  </a:lnTo>
                  <a:lnTo>
                    <a:pt x="2" y="264"/>
                  </a:lnTo>
                  <a:close/>
                </a:path>
              </a:pathLst>
            </a:custGeom>
            <a:solidFill>
              <a:srgbClr val="C9AD8C"/>
            </a:solidFill>
            <a:ln w="1588">
              <a:solidFill>
                <a:srgbClr val="2E12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16" name="Freeform 72"/>
            <p:cNvSpPr>
              <a:spLocks/>
            </p:cNvSpPr>
            <p:nvPr/>
          </p:nvSpPr>
          <p:spPr bwMode="auto">
            <a:xfrm>
              <a:off x="3725" y="1430"/>
              <a:ext cx="63" cy="127"/>
            </a:xfrm>
            <a:custGeom>
              <a:avLst/>
              <a:gdLst>
                <a:gd name="T0" fmla="*/ 1 w 125"/>
                <a:gd name="T1" fmla="*/ 227 h 256"/>
                <a:gd name="T2" fmla="*/ 3 w 125"/>
                <a:gd name="T3" fmla="*/ 199 h 256"/>
                <a:gd name="T4" fmla="*/ 7 w 125"/>
                <a:gd name="T5" fmla="*/ 174 h 256"/>
                <a:gd name="T6" fmla="*/ 8 w 125"/>
                <a:gd name="T7" fmla="*/ 149 h 256"/>
                <a:gd name="T8" fmla="*/ 12 w 125"/>
                <a:gd name="T9" fmla="*/ 128 h 256"/>
                <a:gd name="T10" fmla="*/ 13 w 125"/>
                <a:gd name="T11" fmla="*/ 106 h 256"/>
                <a:gd name="T12" fmla="*/ 16 w 125"/>
                <a:gd name="T13" fmla="*/ 90 h 256"/>
                <a:gd name="T14" fmla="*/ 19 w 125"/>
                <a:gd name="T15" fmla="*/ 74 h 256"/>
                <a:gd name="T16" fmla="*/ 23 w 125"/>
                <a:gd name="T17" fmla="*/ 62 h 256"/>
                <a:gd name="T18" fmla="*/ 27 w 125"/>
                <a:gd name="T19" fmla="*/ 47 h 256"/>
                <a:gd name="T20" fmla="*/ 37 w 125"/>
                <a:gd name="T21" fmla="*/ 35 h 256"/>
                <a:gd name="T22" fmla="*/ 51 w 125"/>
                <a:gd name="T23" fmla="*/ 23 h 256"/>
                <a:gd name="T24" fmla="*/ 67 w 125"/>
                <a:gd name="T25" fmla="*/ 12 h 256"/>
                <a:gd name="T26" fmla="*/ 83 w 125"/>
                <a:gd name="T27" fmla="*/ 4 h 256"/>
                <a:gd name="T28" fmla="*/ 99 w 125"/>
                <a:gd name="T29" fmla="*/ 0 h 256"/>
                <a:gd name="T30" fmla="*/ 113 w 125"/>
                <a:gd name="T31" fmla="*/ 1 h 256"/>
                <a:gd name="T32" fmla="*/ 123 w 125"/>
                <a:gd name="T33" fmla="*/ 8 h 256"/>
                <a:gd name="T34" fmla="*/ 125 w 125"/>
                <a:gd name="T35" fmla="*/ 27 h 256"/>
                <a:gd name="T36" fmla="*/ 123 w 125"/>
                <a:gd name="T37" fmla="*/ 50 h 256"/>
                <a:gd name="T38" fmla="*/ 118 w 125"/>
                <a:gd name="T39" fmla="*/ 74 h 256"/>
                <a:gd name="T40" fmla="*/ 111 w 125"/>
                <a:gd name="T41" fmla="*/ 101 h 256"/>
                <a:gd name="T42" fmla="*/ 101 w 125"/>
                <a:gd name="T43" fmla="*/ 128 h 256"/>
                <a:gd name="T44" fmla="*/ 90 w 125"/>
                <a:gd name="T45" fmla="*/ 157 h 256"/>
                <a:gd name="T46" fmla="*/ 79 w 125"/>
                <a:gd name="T47" fmla="*/ 188 h 256"/>
                <a:gd name="T48" fmla="*/ 70 w 125"/>
                <a:gd name="T49" fmla="*/ 221 h 256"/>
                <a:gd name="T50" fmla="*/ 56 w 125"/>
                <a:gd name="T51" fmla="*/ 231 h 256"/>
                <a:gd name="T52" fmla="*/ 43 w 125"/>
                <a:gd name="T53" fmla="*/ 242 h 256"/>
                <a:gd name="T54" fmla="*/ 31 w 125"/>
                <a:gd name="T55" fmla="*/ 250 h 256"/>
                <a:gd name="T56" fmla="*/ 20 w 125"/>
                <a:gd name="T57" fmla="*/ 256 h 256"/>
                <a:gd name="T58" fmla="*/ 9 w 125"/>
                <a:gd name="T59" fmla="*/ 256 h 256"/>
                <a:gd name="T60" fmla="*/ 3 w 125"/>
                <a:gd name="T61" fmla="*/ 253 h 256"/>
                <a:gd name="T62" fmla="*/ 0 w 125"/>
                <a:gd name="T63" fmla="*/ 243 h 256"/>
                <a:gd name="T64" fmla="*/ 1 w 125"/>
                <a:gd name="T65" fmla="*/ 227 h 2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5"/>
                <a:gd name="T100" fmla="*/ 0 h 256"/>
                <a:gd name="T101" fmla="*/ 125 w 125"/>
                <a:gd name="T102" fmla="*/ 256 h 2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5" h="256">
                  <a:moveTo>
                    <a:pt x="1" y="227"/>
                  </a:moveTo>
                  <a:lnTo>
                    <a:pt x="3" y="199"/>
                  </a:lnTo>
                  <a:lnTo>
                    <a:pt x="7" y="174"/>
                  </a:lnTo>
                  <a:lnTo>
                    <a:pt x="8" y="149"/>
                  </a:lnTo>
                  <a:lnTo>
                    <a:pt x="12" y="128"/>
                  </a:lnTo>
                  <a:lnTo>
                    <a:pt x="13" y="106"/>
                  </a:lnTo>
                  <a:lnTo>
                    <a:pt x="16" y="90"/>
                  </a:lnTo>
                  <a:lnTo>
                    <a:pt x="19" y="74"/>
                  </a:lnTo>
                  <a:lnTo>
                    <a:pt x="23" y="62"/>
                  </a:lnTo>
                  <a:lnTo>
                    <a:pt x="27" y="47"/>
                  </a:lnTo>
                  <a:lnTo>
                    <a:pt x="37" y="35"/>
                  </a:lnTo>
                  <a:lnTo>
                    <a:pt x="51" y="23"/>
                  </a:lnTo>
                  <a:lnTo>
                    <a:pt x="67" y="12"/>
                  </a:lnTo>
                  <a:lnTo>
                    <a:pt x="83" y="4"/>
                  </a:lnTo>
                  <a:lnTo>
                    <a:pt x="99" y="0"/>
                  </a:lnTo>
                  <a:lnTo>
                    <a:pt x="113" y="1"/>
                  </a:lnTo>
                  <a:lnTo>
                    <a:pt x="123" y="8"/>
                  </a:lnTo>
                  <a:lnTo>
                    <a:pt x="125" y="27"/>
                  </a:lnTo>
                  <a:lnTo>
                    <a:pt x="123" y="50"/>
                  </a:lnTo>
                  <a:lnTo>
                    <a:pt x="118" y="74"/>
                  </a:lnTo>
                  <a:lnTo>
                    <a:pt x="111" y="101"/>
                  </a:lnTo>
                  <a:lnTo>
                    <a:pt x="101" y="128"/>
                  </a:lnTo>
                  <a:lnTo>
                    <a:pt x="90" y="157"/>
                  </a:lnTo>
                  <a:lnTo>
                    <a:pt x="79" y="188"/>
                  </a:lnTo>
                  <a:lnTo>
                    <a:pt x="70" y="221"/>
                  </a:lnTo>
                  <a:lnTo>
                    <a:pt x="56" y="231"/>
                  </a:lnTo>
                  <a:lnTo>
                    <a:pt x="43" y="242"/>
                  </a:lnTo>
                  <a:lnTo>
                    <a:pt x="31" y="250"/>
                  </a:lnTo>
                  <a:lnTo>
                    <a:pt x="20" y="256"/>
                  </a:lnTo>
                  <a:lnTo>
                    <a:pt x="9" y="256"/>
                  </a:lnTo>
                  <a:lnTo>
                    <a:pt x="3" y="253"/>
                  </a:lnTo>
                  <a:lnTo>
                    <a:pt x="0" y="243"/>
                  </a:lnTo>
                  <a:lnTo>
                    <a:pt x="1" y="227"/>
                  </a:lnTo>
                  <a:close/>
                </a:path>
              </a:pathLst>
            </a:custGeom>
            <a:solidFill>
              <a:srgbClr val="DBBF9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17" name="Freeform 73"/>
            <p:cNvSpPr>
              <a:spLocks/>
            </p:cNvSpPr>
            <p:nvPr/>
          </p:nvSpPr>
          <p:spPr bwMode="auto">
            <a:xfrm>
              <a:off x="3844" y="1401"/>
              <a:ext cx="172" cy="170"/>
            </a:xfrm>
            <a:custGeom>
              <a:avLst/>
              <a:gdLst>
                <a:gd name="T0" fmla="*/ 328 w 346"/>
                <a:gd name="T1" fmla="*/ 104 h 340"/>
                <a:gd name="T2" fmla="*/ 299 w 346"/>
                <a:gd name="T3" fmla="*/ 130 h 340"/>
                <a:gd name="T4" fmla="*/ 269 w 346"/>
                <a:gd name="T5" fmla="*/ 158 h 340"/>
                <a:gd name="T6" fmla="*/ 238 w 346"/>
                <a:gd name="T7" fmla="*/ 188 h 340"/>
                <a:gd name="T8" fmla="*/ 207 w 346"/>
                <a:gd name="T9" fmla="*/ 219 h 340"/>
                <a:gd name="T10" fmla="*/ 175 w 346"/>
                <a:gd name="T11" fmla="*/ 248 h 340"/>
                <a:gd name="T12" fmla="*/ 145 w 346"/>
                <a:gd name="T13" fmla="*/ 278 h 340"/>
                <a:gd name="T14" fmla="*/ 115 w 346"/>
                <a:gd name="T15" fmla="*/ 306 h 340"/>
                <a:gd name="T16" fmla="*/ 88 w 346"/>
                <a:gd name="T17" fmla="*/ 334 h 340"/>
                <a:gd name="T18" fmla="*/ 67 w 346"/>
                <a:gd name="T19" fmla="*/ 340 h 340"/>
                <a:gd name="T20" fmla="*/ 49 w 346"/>
                <a:gd name="T21" fmla="*/ 338 h 340"/>
                <a:gd name="T22" fmla="*/ 33 w 346"/>
                <a:gd name="T23" fmla="*/ 329 h 340"/>
                <a:gd name="T24" fmla="*/ 19 w 346"/>
                <a:gd name="T25" fmla="*/ 317 h 340"/>
                <a:gd name="T26" fmla="*/ 7 w 346"/>
                <a:gd name="T27" fmla="*/ 298 h 340"/>
                <a:gd name="T28" fmla="*/ 2 w 346"/>
                <a:gd name="T29" fmla="*/ 278 h 340"/>
                <a:gd name="T30" fmla="*/ 0 w 346"/>
                <a:gd name="T31" fmla="*/ 252 h 340"/>
                <a:gd name="T32" fmla="*/ 6 w 346"/>
                <a:gd name="T33" fmla="*/ 227 h 340"/>
                <a:gd name="T34" fmla="*/ 30 w 346"/>
                <a:gd name="T35" fmla="*/ 199 h 340"/>
                <a:gd name="T36" fmla="*/ 58 w 346"/>
                <a:gd name="T37" fmla="*/ 170 h 340"/>
                <a:gd name="T38" fmla="*/ 90 w 346"/>
                <a:gd name="T39" fmla="*/ 143 h 340"/>
                <a:gd name="T40" fmla="*/ 124 w 346"/>
                <a:gd name="T41" fmla="*/ 117 h 340"/>
                <a:gd name="T42" fmla="*/ 156 w 346"/>
                <a:gd name="T43" fmla="*/ 88 h 340"/>
                <a:gd name="T44" fmla="*/ 188 w 346"/>
                <a:gd name="T45" fmla="*/ 61 h 340"/>
                <a:gd name="T46" fmla="*/ 217 w 346"/>
                <a:gd name="T47" fmla="*/ 35 h 340"/>
                <a:gd name="T48" fmla="*/ 244 w 346"/>
                <a:gd name="T49" fmla="*/ 8 h 340"/>
                <a:gd name="T50" fmla="*/ 276 w 346"/>
                <a:gd name="T51" fmla="*/ 0 h 340"/>
                <a:gd name="T52" fmla="*/ 304 w 346"/>
                <a:gd name="T53" fmla="*/ 0 h 340"/>
                <a:gd name="T54" fmla="*/ 323 w 346"/>
                <a:gd name="T55" fmla="*/ 4 h 340"/>
                <a:gd name="T56" fmla="*/ 338 w 346"/>
                <a:gd name="T57" fmla="*/ 14 h 340"/>
                <a:gd name="T58" fmla="*/ 344 w 346"/>
                <a:gd name="T59" fmla="*/ 28 h 340"/>
                <a:gd name="T60" fmla="*/ 346 w 346"/>
                <a:gd name="T61" fmla="*/ 48 h 340"/>
                <a:gd name="T62" fmla="*/ 339 w 346"/>
                <a:gd name="T63" fmla="*/ 72 h 340"/>
                <a:gd name="T64" fmla="*/ 328 w 346"/>
                <a:gd name="T65" fmla="*/ 104 h 3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46"/>
                <a:gd name="T100" fmla="*/ 0 h 340"/>
                <a:gd name="T101" fmla="*/ 346 w 346"/>
                <a:gd name="T102" fmla="*/ 340 h 34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46" h="340">
                  <a:moveTo>
                    <a:pt x="328" y="104"/>
                  </a:moveTo>
                  <a:lnTo>
                    <a:pt x="299" y="130"/>
                  </a:lnTo>
                  <a:lnTo>
                    <a:pt x="269" y="158"/>
                  </a:lnTo>
                  <a:lnTo>
                    <a:pt x="238" y="188"/>
                  </a:lnTo>
                  <a:lnTo>
                    <a:pt x="207" y="219"/>
                  </a:lnTo>
                  <a:lnTo>
                    <a:pt x="175" y="248"/>
                  </a:lnTo>
                  <a:lnTo>
                    <a:pt x="145" y="278"/>
                  </a:lnTo>
                  <a:lnTo>
                    <a:pt x="115" y="306"/>
                  </a:lnTo>
                  <a:lnTo>
                    <a:pt x="88" y="334"/>
                  </a:lnTo>
                  <a:lnTo>
                    <a:pt x="67" y="340"/>
                  </a:lnTo>
                  <a:lnTo>
                    <a:pt x="49" y="338"/>
                  </a:lnTo>
                  <a:lnTo>
                    <a:pt x="33" y="329"/>
                  </a:lnTo>
                  <a:lnTo>
                    <a:pt x="19" y="317"/>
                  </a:lnTo>
                  <a:lnTo>
                    <a:pt x="7" y="298"/>
                  </a:lnTo>
                  <a:lnTo>
                    <a:pt x="2" y="278"/>
                  </a:lnTo>
                  <a:lnTo>
                    <a:pt x="0" y="252"/>
                  </a:lnTo>
                  <a:lnTo>
                    <a:pt x="6" y="227"/>
                  </a:lnTo>
                  <a:lnTo>
                    <a:pt x="30" y="199"/>
                  </a:lnTo>
                  <a:lnTo>
                    <a:pt x="58" y="170"/>
                  </a:lnTo>
                  <a:lnTo>
                    <a:pt x="90" y="143"/>
                  </a:lnTo>
                  <a:lnTo>
                    <a:pt x="124" y="117"/>
                  </a:lnTo>
                  <a:lnTo>
                    <a:pt x="156" y="88"/>
                  </a:lnTo>
                  <a:lnTo>
                    <a:pt x="188" y="61"/>
                  </a:lnTo>
                  <a:lnTo>
                    <a:pt x="217" y="35"/>
                  </a:lnTo>
                  <a:lnTo>
                    <a:pt x="244" y="8"/>
                  </a:lnTo>
                  <a:lnTo>
                    <a:pt x="276" y="0"/>
                  </a:lnTo>
                  <a:lnTo>
                    <a:pt x="304" y="0"/>
                  </a:lnTo>
                  <a:lnTo>
                    <a:pt x="323" y="4"/>
                  </a:lnTo>
                  <a:lnTo>
                    <a:pt x="338" y="14"/>
                  </a:lnTo>
                  <a:lnTo>
                    <a:pt x="344" y="28"/>
                  </a:lnTo>
                  <a:lnTo>
                    <a:pt x="346" y="48"/>
                  </a:lnTo>
                  <a:lnTo>
                    <a:pt x="339" y="72"/>
                  </a:lnTo>
                  <a:lnTo>
                    <a:pt x="328" y="104"/>
                  </a:lnTo>
                  <a:close/>
                </a:path>
              </a:pathLst>
            </a:custGeom>
            <a:solidFill>
              <a:srgbClr val="E8CCA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18" name="Freeform 74"/>
            <p:cNvSpPr>
              <a:spLocks/>
            </p:cNvSpPr>
            <p:nvPr/>
          </p:nvSpPr>
          <p:spPr bwMode="auto">
            <a:xfrm>
              <a:off x="3864" y="1311"/>
              <a:ext cx="149" cy="179"/>
            </a:xfrm>
            <a:custGeom>
              <a:avLst/>
              <a:gdLst>
                <a:gd name="T0" fmla="*/ 296 w 297"/>
                <a:gd name="T1" fmla="*/ 70 h 359"/>
                <a:gd name="T2" fmla="*/ 273 w 297"/>
                <a:gd name="T3" fmla="*/ 100 h 359"/>
                <a:gd name="T4" fmla="*/ 250 w 297"/>
                <a:gd name="T5" fmla="*/ 135 h 359"/>
                <a:gd name="T6" fmla="*/ 226 w 297"/>
                <a:gd name="T7" fmla="*/ 171 h 359"/>
                <a:gd name="T8" fmla="*/ 202 w 297"/>
                <a:gd name="T9" fmla="*/ 208 h 359"/>
                <a:gd name="T10" fmla="*/ 176 w 297"/>
                <a:gd name="T11" fmla="*/ 245 h 359"/>
                <a:gd name="T12" fmla="*/ 152 w 297"/>
                <a:gd name="T13" fmla="*/ 281 h 359"/>
                <a:gd name="T14" fmla="*/ 128 w 297"/>
                <a:gd name="T15" fmla="*/ 315 h 359"/>
                <a:gd name="T16" fmla="*/ 109 w 297"/>
                <a:gd name="T17" fmla="*/ 346 h 359"/>
                <a:gd name="T18" fmla="*/ 86 w 297"/>
                <a:gd name="T19" fmla="*/ 355 h 359"/>
                <a:gd name="T20" fmla="*/ 66 w 297"/>
                <a:gd name="T21" fmla="*/ 359 h 359"/>
                <a:gd name="T22" fmla="*/ 46 w 297"/>
                <a:gd name="T23" fmla="*/ 358 h 359"/>
                <a:gd name="T24" fmla="*/ 30 w 297"/>
                <a:gd name="T25" fmla="*/ 352 h 359"/>
                <a:gd name="T26" fmla="*/ 15 w 297"/>
                <a:gd name="T27" fmla="*/ 339 h 359"/>
                <a:gd name="T28" fmla="*/ 5 w 297"/>
                <a:gd name="T29" fmla="*/ 321 h 359"/>
                <a:gd name="T30" fmla="*/ 0 w 297"/>
                <a:gd name="T31" fmla="*/ 300 h 359"/>
                <a:gd name="T32" fmla="*/ 1 w 297"/>
                <a:gd name="T33" fmla="*/ 274 h 359"/>
                <a:gd name="T34" fmla="*/ 20 w 297"/>
                <a:gd name="T35" fmla="*/ 242 h 359"/>
                <a:gd name="T36" fmla="*/ 43 w 297"/>
                <a:gd name="T37" fmla="*/ 207 h 359"/>
                <a:gd name="T38" fmla="*/ 70 w 297"/>
                <a:gd name="T39" fmla="*/ 171 h 359"/>
                <a:gd name="T40" fmla="*/ 101 w 297"/>
                <a:gd name="T41" fmla="*/ 136 h 359"/>
                <a:gd name="T42" fmla="*/ 130 w 297"/>
                <a:gd name="T43" fmla="*/ 101 h 359"/>
                <a:gd name="T44" fmla="*/ 161 w 297"/>
                <a:gd name="T45" fmla="*/ 70 h 359"/>
                <a:gd name="T46" fmla="*/ 191 w 297"/>
                <a:gd name="T47" fmla="*/ 42 h 359"/>
                <a:gd name="T48" fmla="*/ 219 w 297"/>
                <a:gd name="T49" fmla="*/ 19 h 359"/>
                <a:gd name="T50" fmla="*/ 239 w 297"/>
                <a:gd name="T51" fmla="*/ 7 h 359"/>
                <a:gd name="T52" fmla="*/ 258 w 297"/>
                <a:gd name="T53" fmla="*/ 1 h 359"/>
                <a:gd name="T54" fmla="*/ 273 w 297"/>
                <a:gd name="T55" fmla="*/ 0 h 359"/>
                <a:gd name="T56" fmla="*/ 285 w 297"/>
                <a:gd name="T57" fmla="*/ 5 h 359"/>
                <a:gd name="T58" fmla="*/ 293 w 297"/>
                <a:gd name="T59" fmla="*/ 14 h 359"/>
                <a:gd name="T60" fmla="*/ 297 w 297"/>
                <a:gd name="T61" fmla="*/ 27 h 359"/>
                <a:gd name="T62" fmla="*/ 297 w 297"/>
                <a:gd name="T63" fmla="*/ 46 h 359"/>
                <a:gd name="T64" fmla="*/ 296 w 297"/>
                <a:gd name="T65" fmla="*/ 70 h 35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97"/>
                <a:gd name="T100" fmla="*/ 0 h 359"/>
                <a:gd name="T101" fmla="*/ 297 w 297"/>
                <a:gd name="T102" fmla="*/ 359 h 35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97" h="359">
                  <a:moveTo>
                    <a:pt x="296" y="70"/>
                  </a:moveTo>
                  <a:lnTo>
                    <a:pt x="273" y="100"/>
                  </a:lnTo>
                  <a:lnTo>
                    <a:pt x="250" y="135"/>
                  </a:lnTo>
                  <a:lnTo>
                    <a:pt x="226" y="171"/>
                  </a:lnTo>
                  <a:lnTo>
                    <a:pt x="202" y="208"/>
                  </a:lnTo>
                  <a:lnTo>
                    <a:pt x="176" y="245"/>
                  </a:lnTo>
                  <a:lnTo>
                    <a:pt x="152" y="281"/>
                  </a:lnTo>
                  <a:lnTo>
                    <a:pt x="128" y="315"/>
                  </a:lnTo>
                  <a:lnTo>
                    <a:pt x="109" y="346"/>
                  </a:lnTo>
                  <a:lnTo>
                    <a:pt x="86" y="355"/>
                  </a:lnTo>
                  <a:lnTo>
                    <a:pt x="66" y="359"/>
                  </a:lnTo>
                  <a:lnTo>
                    <a:pt x="46" y="358"/>
                  </a:lnTo>
                  <a:lnTo>
                    <a:pt x="30" y="352"/>
                  </a:lnTo>
                  <a:lnTo>
                    <a:pt x="15" y="339"/>
                  </a:lnTo>
                  <a:lnTo>
                    <a:pt x="5" y="321"/>
                  </a:lnTo>
                  <a:lnTo>
                    <a:pt x="0" y="300"/>
                  </a:lnTo>
                  <a:lnTo>
                    <a:pt x="1" y="274"/>
                  </a:lnTo>
                  <a:lnTo>
                    <a:pt x="20" y="242"/>
                  </a:lnTo>
                  <a:lnTo>
                    <a:pt x="43" y="207"/>
                  </a:lnTo>
                  <a:lnTo>
                    <a:pt x="70" y="171"/>
                  </a:lnTo>
                  <a:lnTo>
                    <a:pt x="101" y="136"/>
                  </a:lnTo>
                  <a:lnTo>
                    <a:pt x="130" y="101"/>
                  </a:lnTo>
                  <a:lnTo>
                    <a:pt x="161" y="70"/>
                  </a:lnTo>
                  <a:lnTo>
                    <a:pt x="191" y="42"/>
                  </a:lnTo>
                  <a:lnTo>
                    <a:pt x="219" y="19"/>
                  </a:lnTo>
                  <a:lnTo>
                    <a:pt x="239" y="7"/>
                  </a:lnTo>
                  <a:lnTo>
                    <a:pt x="258" y="1"/>
                  </a:lnTo>
                  <a:lnTo>
                    <a:pt x="273" y="0"/>
                  </a:lnTo>
                  <a:lnTo>
                    <a:pt x="285" y="5"/>
                  </a:lnTo>
                  <a:lnTo>
                    <a:pt x="293" y="14"/>
                  </a:lnTo>
                  <a:lnTo>
                    <a:pt x="297" y="27"/>
                  </a:lnTo>
                  <a:lnTo>
                    <a:pt x="297" y="46"/>
                  </a:lnTo>
                  <a:lnTo>
                    <a:pt x="296" y="70"/>
                  </a:lnTo>
                  <a:close/>
                </a:path>
              </a:pathLst>
            </a:custGeom>
            <a:solidFill>
              <a:srgbClr val="D4B8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19" name="Freeform 75"/>
            <p:cNvSpPr>
              <a:spLocks/>
            </p:cNvSpPr>
            <p:nvPr/>
          </p:nvSpPr>
          <p:spPr bwMode="auto">
            <a:xfrm>
              <a:off x="3709" y="1689"/>
              <a:ext cx="115" cy="66"/>
            </a:xfrm>
            <a:custGeom>
              <a:avLst/>
              <a:gdLst>
                <a:gd name="T0" fmla="*/ 229 w 231"/>
                <a:gd name="T1" fmla="*/ 14 h 132"/>
                <a:gd name="T2" fmla="*/ 231 w 231"/>
                <a:gd name="T3" fmla="*/ 36 h 132"/>
                <a:gd name="T4" fmla="*/ 231 w 231"/>
                <a:gd name="T5" fmla="*/ 55 h 132"/>
                <a:gd name="T6" fmla="*/ 229 w 231"/>
                <a:gd name="T7" fmla="*/ 71 h 132"/>
                <a:gd name="T8" fmla="*/ 225 w 231"/>
                <a:gd name="T9" fmla="*/ 86 h 132"/>
                <a:gd name="T10" fmla="*/ 217 w 231"/>
                <a:gd name="T11" fmla="*/ 97 h 132"/>
                <a:gd name="T12" fmla="*/ 204 w 231"/>
                <a:gd name="T13" fmla="*/ 106 h 132"/>
                <a:gd name="T14" fmla="*/ 188 w 231"/>
                <a:gd name="T15" fmla="*/ 113 h 132"/>
                <a:gd name="T16" fmla="*/ 170 w 231"/>
                <a:gd name="T17" fmla="*/ 118 h 132"/>
                <a:gd name="T18" fmla="*/ 153 w 231"/>
                <a:gd name="T19" fmla="*/ 123 h 132"/>
                <a:gd name="T20" fmla="*/ 140 w 231"/>
                <a:gd name="T21" fmla="*/ 127 h 132"/>
                <a:gd name="T22" fmla="*/ 125 w 231"/>
                <a:gd name="T23" fmla="*/ 129 h 132"/>
                <a:gd name="T24" fmla="*/ 112 w 231"/>
                <a:gd name="T25" fmla="*/ 132 h 132"/>
                <a:gd name="T26" fmla="*/ 98 w 231"/>
                <a:gd name="T27" fmla="*/ 132 h 132"/>
                <a:gd name="T28" fmla="*/ 85 w 231"/>
                <a:gd name="T29" fmla="*/ 132 h 132"/>
                <a:gd name="T30" fmla="*/ 73 w 231"/>
                <a:gd name="T31" fmla="*/ 131 h 132"/>
                <a:gd name="T32" fmla="*/ 61 w 231"/>
                <a:gd name="T33" fmla="*/ 129 h 132"/>
                <a:gd name="T34" fmla="*/ 42 w 231"/>
                <a:gd name="T35" fmla="*/ 114 h 132"/>
                <a:gd name="T36" fmla="*/ 27 w 231"/>
                <a:gd name="T37" fmla="*/ 101 h 132"/>
                <a:gd name="T38" fmla="*/ 15 w 231"/>
                <a:gd name="T39" fmla="*/ 89 h 132"/>
                <a:gd name="T40" fmla="*/ 8 w 231"/>
                <a:gd name="T41" fmla="*/ 77 h 132"/>
                <a:gd name="T42" fmla="*/ 2 w 231"/>
                <a:gd name="T43" fmla="*/ 65 h 132"/>
                <a:gd name="T44" fmla="*/ 0 w 231"/>
                <a:gd name="T45" fmla="*/ 54 h 132"/>
                <a:gd name="T46" fmla="*/ 2 w 231"/>
                <a:gd name="T47" fmla="*/ 43 h 132"/>
                <a:gd name="T48" fmla="*/ 8 w 231"/>
                <a:gd name="T49" fmla="*/ 32 h 132"/>
                <a:gd name="T50" fmla="*/ 32 w 231"/>
                <a:gd name="T51" fmla="*/ 19 h 132"/>
                <a:gd name="T52" fmla="*/ 58 w 231"/>
                <a:gd name="T53" fmla="*/ 10 h 132"/>
                <a:gd name="T54" fmla="*/ 84 w 231"/>
                <a:gd name="T55" fmla="*/ 3 h 132"/>
                <a:gd name="T56" fmla="*/ 110 w 231"/>
                <a:gd name="T57" fmla="*/ 1 h 132"/>
                <a:gd name="T58" fmla="*/ 137 w 231"/>
                <a:gd name="T59" fmla="*/ 0 h 132"/>
                <a:gd name="T60" fmla="*/ 165 w 231"/>
                <a:gd name="T61" fmla="*/ 3 h 132"/>
                <a:gd name="T62" fmla="*/ 195 w 231"/>
                <a:gd name="T63" fmla="*/ 7 h 132"/>
                <a:gd name="T64" fmla="*/ 229 w 231"/>
                <a:gd name="T65" fmla="*/ 14 h 13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1"/>
                <a:gd name="T100" fmla="*/ 0 h 132"/>
                <a:gd name="T101" fmla="*/ 231 w 231"/>
                <a:gd name="T102" fmla="*/ 132 h 13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1" h="132">
                  <a:moveTo>
                    <a:pt x="229" y="14"/>
                  </a:moveTo>
                  <a:lnTo>
                    <a:pt x="231" y="36"/>
                  </a:lnTo>
                  <a:lnTo>
                    <a:pt x="231" y="55"/>
                  </a:lnTo>
                  <a:lnTo>
                    <a:pt x="229" y="71"/>
                  </a:lnTo>
                  <a:lnTo>
                    <a:pt x="225" y="86"/>
                  </a:lnTo>
                  <a:lnTo>
                    <a:pt x="217" y="97"/>
                  </a:lnTo>
                  <a:lnTo>
                    <a:pt x="204" y="106"/>
                  </a:lnTo>
                  <a:lnTo>
                    <a:pt x="188" y="113"/>
                  </a:lnTo>
                  <a:lnTo>
                    <a:pt x="170" y="118"/>
                  </a:lnTo>
                  <a:lnTo>
                    <a:pt x="153" y="123"/>
                  </a:lnTo>
                  <a:lnTo>
                    <a:pt x="140" y="127"/>
                  </a:lnTo>
                  <a:lnTo>
                    <a:pt x="125" y="129"/>
                  </a:lnTo>
                  <a:lnTo>
                    <a:pt x="112" y="132"/>
                  </a:lnTo>
                  <a:lnTo>
                    <a:pt x="98" y="132"/>
                  </a:lnTo>
                  <a:lnTo>
                    <a:pt x="85" y="132"/>
                  </a:lnTo>
                  <a:lnTo>
                    <a:pt x="73" y="131"/>
                  </a:lnTo>
                  <a:lnTo>
                    <a:pt x="61" y="129"/>
                  </a:lnTo>
                  <a:lnTo>
                    <a:pt x="42" y="114"/>
                  </a:lnTo>
                  <a:lnTo>
                    <a:pt x="27" y="101"/>
                  </a:lnTo>
                  <a:lnTo>
                    <a:pt x="15" y="89"/>
                  </a:lnTo>
                  <a:lnTo>
                    <a:pt x="8" y="77"/>
                  </a:lnTo>
                  <a:lnTo>
                    <a:pt x="2" y="65"/>
                  </a:lnTo>
                  <a:lnTo>
                    <a:pt x="0" y="54"/>
                  </a:lnTo>
                  <a:lnTo>
                    <a:pt x="2" y="43"/>
                  </a:lnTo>
                  <a:lnTo>
                    <a:pt x="8" y="32"/>
                  </a:lnTo>
                  <a:lnTo>
                    <a:pt x="32" y="19"/>
                  </a:lnTo>
                  <a:lnTo>
                    <a:pt x="58" y="10"/>
                  </a:lnTo>
                  <a:lnTo>
                    <a:pt x="84" y="3"/>
                  </a:lnTo>
                  <a:lnTo>
                    <a:pt x="110" y="1"/>
                  </a:lnTo>
                  <a:lnTo>
                    <a:pt x="137" y="0"/>
                  </a:lnTo>
                  <a:lnTo>
                    <a:pt x="165" y="3"/>
                  </a:lnTo>
                  <a:lnTo>
                    <a:pt x="195" y="7"/>
                  </a:lnTo>
                  <a:lnTo>
                    <a:pt x="229" y="14"/>
                  </a:lnTo>
                  <a:close/>
                </a:path>
              </a:pathLst>
            </a:custGeom>
            <a:solidFill>
              <a:srgbClr val="F7DB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20" name="Freeform 76"/>
            <p:cNvSpPr>
              <a:spLocks/>
            </p:cNvSpPr>
            <p:nvPr/>
          </p:nvSpPr>
          <p:spPr bwMode="auto">
            <a:xfrm>
              <a:off x="3950" y="1407"/>
              <a:ext cx="62" cy="60"/>
            </a:xfrm>
            <a:custGeom>
              <a:avLst/>
              <a:gdLst>
                <a:gd name="T0" fmla="*/ 119 w 125"/>
                <a:gd name="T1" fmla="*/ 13 h 119"/>
                <a:gd name="T2" fmla="*/ 111 w 125"/>
                <a:gd name="T3" fmla="*/ 6 h 119"/>
                <a:gd name="T4" fmla="*/ 100 w 125"/>
                <a:gd name="T5" fmla="*/ 2 h 119"/>
                <a:gd name="T6" fmla="*/ 88 w 125"/>
                <a:gd name="T7" fmla="*/ 0 h 119"/>
                <a:gd name="T8" fmla="*/ 76 w 125"/>
                <a:gd name="T9" fmla="*/ 0 h 119"/>
                <a:gd name="T10" fmla="*/ 61 w 125"/>
                <a:gd name="T11" fmla="*/ 0 h 119"/>
                <a:gd name="T12" fmla="*/ 49 w 125"/>
                <a:gd name="T13" fmla="*/ 2 h 119"/>
                <a:gd name="T14" fmla="*/ 37 w 125"/>
                <a:gd name="T15" fmla="*/ 6 h 119"/>
                <a:gd name="T16" fmla="*/ 26 w 125"/>
                <a:gd name="T17" fmla="*/ 14 h 119"/>
                <a:gd name="T18" fmla="*/ 17 w 125"/>
                <a:gd name="T19" fmla="*/ 23 h 119"/>
                <a:gd name="T20" fmla="*/ 9 w 125"/>
                <a:gd name="T21" fmla="*/ 35 h 119"/>
                <a:gd name="T22" fmla="*/ 4 w 125"/>
                <a:gd name="T23" fmla="*/ 47 h 119"/>
                <a:gd name="T24" fmla="*/ 1 w 125"/>
                <a:gd name="T25" fmla="*/ 62 h 119"/>
                <a:gd name="T26" fmla="*/ 0 w 125"/>
                <a:gd name="T27" fmla="*/ 75 h 119"/>
                <a:gd name="T28" fmla="*/ 0 w 125"/>
                <a:gd name="T29" fmla="*/ 88 h 119"/>
                <a:gd name="T30" fmla="*/ 2 w 125"/>
                <a:gd name="T31" fmla="*/ 99 h 119"/>
                <a:gd name="T32" fmla="*/ 8 w 125"/>
                <a:gd name="T33" fmla="*/ 109 h 119"/>
                <a:gd name="T34" fmla="*/ 13 w 125"/>
                <a:gd name="T35" fmla="*/ 113 h 119"/>
                <a:gd name="T36" fmla="*/ 24 w 125"/>
                <a:gd name="T37" fmla="*/ 117 h 119"/>
                <a:gd name="T38" fmla="*/ 35 w 125"/>
                <a:gd name="T39" fmla="*/ 118 h 119"/>
                <a:gd name="T40" fmla="*/ 48 w 125"/>
                <a:gd name="T41" fmla="*/ 119 h 119"/>
                <a:gd name="T42" fmla="*/ 60 w 125"/>
                <a:gd name="T43" fmla="*/ 117 h 119"/>
                <a:gd name="T44" fmla="*/ 75 w 125"/>
                <a:gd name="T45" fmla="*/ 113 h 119"/>
                <a:gd name="T46" fmla="*/ 87 w 125"/>
                <a:gd name="T47" fmla="*/ 107 h 119"/>
                <a:gd name="T48" fmla="*/ 99 w 125"/>
                <a:gd name="T49" fmla="*/ 102 h 119"/>
                <a:gd name="T50" fmla="*/ 107 w 125"/>
                <a:gd name="T51" fmla="*/ 91 h 119"/>
                <a:gd name="T52" fmla="*/ 115 w 125"/>
                <a:gd name="T53" fmla="*/ 80 h 119"/>
                <a:gd name="T54" fmla="*/ 119 w 125"/>
                <a:gd name="T55" fmla="*/ 68 h 119"/>
                <a:gd name="T56" fmla="*/ 123 w 125"/>
                <a:gd name="T57" fmla="*/ 56 h 119"/>
                <a:gd name="T58" fmla="*/ 125 w 125"/>
                <a:gd name="T59" fmla="*/ 43 h 119"/>
                <a:gd name="T60" fmla="*/ 125 w 125"/>
                <a:gd name="T61" fmla="*/ 31 h 119"/>
                <a:gd name="T62" fmla="*/ 122 w 125"/>
                <a:gd name="T63" fmla="*/ 20 h 119"/>
                <a:gd name="T64" fmla="*/ 119 w 125"/>
                <a:gd name="T65" fmla="*/ 13 h 11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5"/>
                <a:gd name="T100" fmla="*/ 0 h 119"/>
                <a:gd name="T101" fmla="*/ 125 w 125"/>
                <a:gd name="T102" fmla="*/ 119 h 11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5" h="119">
                  <a:moveTo>
                    <a:pt x="119" y="13"/>
                  </a:moveTo>
                  <a:lnTo>
                    <a:pt x="111" y="6"/>
                  </a:lnTo>
                  <a:lnTo>
                    <a:pt x="100" y="2"/>
                  </a:lnTo>
                  <a:lnTo>
                    <a:pt x="88" y="0"/>
                  </a:lnTo>
                  <a:lnTo>
                    <a:pt x="76" y="0"/>
                  </a:lnTo>
                  <a:lnTo>
                    <a:pt x="61" y="0"/>
                  </a:lnTo>
                  <a:lnTo>
                    <a:pt x="49" y="2"/>
                  </a:lnTo>
                  <a:lnTo>
                    <a:pt x="37" y="6"/>
                  </a:lnTo>
                  <a:lnTo>
                    <a:pt x="26" y="14"/>
                  </a:lnTo>
                  <a:lnTo>
                    <a:pt x="17" y="23"/>
                  </a:lnTo>
                  <a:lnTo>
                    <a:pt x="9" y="35"/>
                  </a:lnTo>
                  <a:lnTo>
                    <a:pt x="4" y="47"/>
                  </a:lnTo>
                  <a:lnTo>
                    <a:pt x="1" y="62"/>
                  </a:lnTo>
                  <a:lnTo>
                    <a:pt x="0" y="75"/>
                  </a:lnTo>
                  <a:lnTo>
                    <a:pt x="0" y="88"/>
                  </a:lnTo>
                  <a:lnTo>
                    <a:pt x="2" y="99"/>
                  </a:lnTo>
                  <a:lnTo>
                    <a:pt x="8" y="109"/>
                  </a:lnTo>
                  <a:lnTo>
                    <a:pt x="13" y="113"/>
                  </a:lnTo>
                  <a:lnTo>
                    <a:pt x="24" y="117"/>
                  </a:lnTo>
                  <a:lnTo>
                    <a:pt x="35" y="118"/>
                  </a:lnTo>
                  <a:lnTo>
                    <a:pt x="48" y="119"/>
                  </a:lnTo>
                  <a:lnTo>
                    <a:pt x="60" y="117"/>
                  </a:lnTo>
                  <a:lnTo>
                    <a:pt x="75" y="113"/>
                  </a:lnTo>
                  <a:lnTo>
                    <a:pt x="87" y="107"/>
                  </a:lnTo>
                  <a:lnTo>
                    <a:pt x="99" y="102"/>
                  </a:lnTo>
                  <a:lnTo>
                    <a:pt x="107" y="91"/>
                  </a:lnTo>
                  <a:lnTo>
                    <a:pt x="115" y="80"/>
                  </a:lnTo>
                  <a:lnTo>
                    <a:pt x="119" y="68"/>
                  </a:lnTo>
                  <a:lnTo>
                    <a:pt x="123" y="56"/>
                  </a:lnTo>
                  <a:lnTo>
                    <a:pt x="125" y="43"/>
                  </a:lnTo>
                  <a:lnTo>
                    <a:pt x="125" y="31"/>
                  </a:lnTo>
                  <a:lnTo>
                    <a:pt x="122" y="20"/>
                  </a:lnTo>
                  <a:lnTo>
                    <a:pt x="119" y="13"/>
                  </a:lnTo>
                  <a:close/>
                </a:path>
              </a:pathLst>
            </a:custGeom>
            <a:solidFill>
              <a:srgbClr val="F5D9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21" name="Freeform 77"/>
            <p:cNvSpPr>
              <a:spLocks/>
            </p:cNvSpPr>
            <p:nvPr/>
          </p:nvSpPr>
          <p:spPr bwMode="auto">
            <a:xfrm>
              <a:off x="3480" y="2512"/>
              <a:ext cx="593" cy="303"/>
            </a:xfrm>
            <a:custGeom>
              <a:avLst/>
              <a:gdLst>
                <a:gd name="T0" fmla="*/ 0 w 1186"/>
                <a:gd name="T1" fmla="*/ 607 h 607"/>
                <a:gd name="T2" fmla="*/ 40 w 1186"/>
                <a:gd name="T3" fmla="*/ 572 h 607"/>
                <a:gd name="T4" fmla="*/ 82 w 1186"/>
                <a:gd name="T5" fmla="*/ 550 h 607"/>
                <a:gd name="T6" fmla="*/ 125 w 1186"/>
                <a:gd name="T7" fmla="*/ 533 h 607"/>
                <a:gd name="T8" fmla="*/ 169 w 1186"/>
                <a:gd name="T9" fmla="*/ 517 h 607"/>
                <a:gd name="T10" fmla="*/ 214 w 1186"/>
                <a:gd name="T11" fmla="*/ 495 h 607"/>
                <a:gd name="T12" fmla="*/ 258 w 1186"/>
                <a:gd name="T13" fmla="*/ 465 h 607"/>
                <a:gd name="T14" fmla="*/ 304 w 1186"/>
                <a:gd name="T15" fmla="*/ 420 h 607"/>
                <a:gd name="T16" fmla="*/ 351 w 1186"/>
                <a:gd name="T17" fmla="*/ 355 h 607"/>
                <a:gd name="T18" fmla="*/ 452 w 1186"/>
                <a:gd name="T19" fmla="*/ 307 h 607"/>
                <a:gd name="T20" fmla="*/ 556 w 1186"/>
                <a:gd name="T21" fmla="*/ 266 h 607"/>
                <a:gd name="T22" fmla="*/ 661 w 1186"/>
                <a:gd name="T23" fmla="*/ 233 h 607"/>
                <a:gd name="T24" fmla="*/ 767 w 1186"/>
                <a:gd name="T25" fmla="*/ 207 h 607"/>
                <a:gd name="T26" fmla="*/ 872 w 1186"/>
                <a:gd name="T27" fmla="*/ 186 h 607"/>
                <a:gd name="T28" fmla="*/ 978 w 1186"/>
                <a:gd name="T29" fmla="*/ 170 h 607"/>
                <a:gd name="T30" fmla="*/ 1083 w 1186"/>
                <a:gd name="T31" fmla="*/ 157 h 607"/>
                <a:gd name="T32" fmla="*/ 1186 w 1186"/>
                <a:gd name="T33" fmla="*/ 149 h 607"/>
                <a:gd name="T34" fmla="*/ 1095 w 1186"/>
                <a:gd name="T35" fmla="*/ 121 h 607"/>
                <a:gd name="T36" fmla="*/ 1001 w 1186"/>
                <a:gd name="T37" fmla="*/ 94 h 607"/>
                <a:gd name="T38" fmla="*/ 900 w 1186"/>
                <a:gd name="T39" fmla="*/ 69 h 607"/>
                <a:gd name="T40" fmla="*/ 800 w 1186"/>
                <a:gd name="T41" fmla="*/ 47 h 607"/>
                <a:gd name="T42" fmla="*/ 696 w 1186"/>
                <a:gd name="T43" fmla="*/ 27 h 607"/>
                <a:gd name="T44" fmla="*/ 595 w 1186"/>
                <a:gd name="T45" fmla="*/ 12 h 607"/>
                <a:gd name="T46" fmla="*/ 497 w 1186"/>
                <a:gd name="T47" fmla="*/ 3 h 607"/>
                <a:gd name="T48" fmla="*/ 404 w 1186"/>
                <a:gd name="T49" fmla="*/ 0 h 607"/>
                <a:gd name="T50" fmla="*/ 382 w 1186"/>
                <a:gd name="T51" fmla="*/ 23 h 607"/>
                <a:gd name="T52" fmla="*/ 351 w 1186"/>
                <a:gd name="T53" fmla="*/ 50 h 607"/>
                <a:gd name="T54" fmla="*/ 314 w 1186"/>
                <a:gd name="T55" fmla="*/ 78 h 607"/>
                <a:gd name="T56" fmla="*/ 274 w 1186"/>
                <a:gd name="T57" fmla="*/ 106 h 607"/>
                <a:gd name="T58" fmla="*/ 230 w 1186"/>
                <a:gd name="T59" fmla="*/ 133 h 607"/>
                <a:gd name="T60" fmla="*/ 187 w 1186"/>
                <a:gd name="T61" fmla="*/ 156 h 607"/>
                <a:gd name="T62" fmla="*/ 144 w 1186"/>
                <a:gd name="T63" fmla="*/ 175 h 607"/>
                <a:gd name="T64" fmla="*/ 105 w 1186"/>
                <a:gd name="T65" fmla="*/ 188 h 607"/>
                <a:gd name="T66" fmla="*/ 73 w 1186"/>
                <a:gd name="T67" fmla="*/ 239 h 607"/>
                <a:gd name="T68" fmla="*/ 48 w 1186"/>
                <a:gd name="T69" fmla="*/ 292 h 607"/>
                <a:gd name="T70" fmla="*/ 31 w 1186"/>
                <a:gd name="T71" fmla="*/ 344 h 607"/>
                <a:gd name="T72" fmla="*/ 20 w 1186"/>
                <a:gd name="T73" fmla="*/ 397 h 607"/>
                <a:gd name="T74" fmla="*/ 11 w 1186"/>
                <a:gd name="T75" fmla="*/ 449 h 607"/>
                <a:gd name="T76" fmla="*/ 5 w 1186"/>
                <a:gd name="T77" fmla="*/ 502 h 607"/>
                <a:gd name="T78" fmla="*/ 1 w 1186"/>
                <a:gd name="T79" fmla="*/ 554 h 607"/>
                <a:gd name="T80" fmla="*/ 0 w 1186"/>
                <a:gd name="T81" fmla="*/ 607 h 60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86"/>
                <a:gd name="T124" fmla="*/ 0 h 607"/>
                <a:gd name="T125" fmla="*/ 1186 w 1186"/>
                <a:gd name="T126" fmla="*/ 607 h 60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86" h="607">
                  <a:moveTo>
                    <a:pt x="0" y="607"/>
                  </a:moveTo>
                  <a:lnTo>
                    <a:pt x="40" y="572"/>
                  </a:lnTo>
                  <a:lnTo>
                    <a:pt x="82" y="550"/>
                  </a:lnTo>
                  <a:lnTo>
                    <a:pt x="125" y="533"/>
                  </a:lnTo>
                  <a:lnTo>
                    <a:pt x="169" y="517"/>
                  </a:lnTo>
                  <a:lnTo>
                    <a:pt x="214" y="495"/>
                  </a:lnTo>
                  <a:lnTo>
                    <a:pt x="258" y="465"/>
                  </a:lnTo>
                  <a:lnTo>
                    <a:pt x="304" y="420"/>
                  </a:lnTo>
                  <a:lnTo>
                    <a:pt x="351" y="355"/>
                  </a:lnTo>
                  <a:lnTo>
                    <a:pt x="452" y="307"/>
                  </a:lnTo>
                  <a:lnTo>
                    <a:pt x="556" y="266"/>
                  </a:lnTo>
                  <a:lnTo>
                    <a:pt x="661" y="233"/>
                  </a:lnTo>
                  <a:lnTo>
                    <a:pt x="767" y="207"/>
                  </a:lnTo>
                  <a:lnTo>
                    <a:pt x="872" y="186"/>
                  </a:lnTo>
                  <a:lnTo>
                    <a:pt x="978" y="170"/>
                  </a:lnTo>
                  <a:lnTo>
                    <a:pt x="1083" y="157"/>
                  </a:lnTo>
                  <a:lnTo>
                    <a:pt x="1186" y="149"/>
                  </a:lnTo>
                  <a:lnTo>
                    <a:pt x="1095" y="121"/>
                  </a:lnTo>
                  <a:lnTo>
                    <a:pt x="1001" y="94"/>
                  </a:lnTo>
                  <a:lnTo>
                    <a:pt x="900" y="69"/>
                  </a:lnTo>
                  <a:lnTo>
                    <a:pt x="800" y="47"/>
                  </a:lnTo>
                  <a:lnTo>
                    <a:pt x="696" y="27"/>
                  </a:lnTo>
                  <a:lnTo>
                    <a:pt x="595" y="12"/>
                  </a:lnTo>
                  <a:lnTo>
                    <a:pt x="497" y="3"/>
                  </a:lnTo>
                  <a:lnTo>
                    <a:pt x="404" y="0"/>
                  </a:lnTo>
                  <a:lnTo>
                    <a:pt x="382" y="23"/>
                  </a:lnTo>
                  <a:lnTo>
                    <a:pt x="351" y="50"/>
                  </a:lnTo>
                  <a:lnTo>
                    <a:pt x="314" y="78"/>
                  </a:lnTo>
                  <a:lnTo>
                    <a:pt x="274" y="106"/>
                  </a:lnTo>
                  <a:lnTo>
                    <a:pt x="230" y="133"/>
                  </a:lnTo>
                  <a:lnTo>
                    <a:pt x="187" y="156"/>
                  </a:lnTo>
                  <a:lnTo>
                    <a:pt x="144" y="175"/>
                  </a:lnTo>
                  <a:lnTo>
                    <a:pt x="105" y="188"/>
                  </a:lnTo>
                  <a:lnTo>
                    <a:pt x="73" y="239"/>
                  </a:lnTo>
                  <a:lnTo>
                    <a:pt x="48" y="292"/>
                  </a:lnTo>
                  <a:lnTo>
                    <a:pt x="31" y="344"/>
                  </a:lnTo>
                  <a:lnTo>
                    <a:pt x="20" y="397"/>
                  </a:lnTo>
                  <a:lnTo>
                    <a:pt x="11" y="449"/>
                  </a:lnTo>
                  <a:lnTo>
                    <a:pt x="5" y="502"/>
                  </a:lnTo>
                  <a:lnTo>
                    <a:pt x="1" y="554"/>
                  </a:lnTo>
                  <a:lnTo>
                    <a:pt x="0" y="607"/>
                  </a:lnTo>
                  <a:close/>
                </a:path>
              </a:pathLst>
            </a:custGeom>
            <a:solidFill>
              <a:srgbClr val="ADEDE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22" name="Freeform 78"/>
            <p:cNvSpPr>
              <a:spLocks/>
            </p:cNvSpPr>
            <p:nvPr/>
          </p:nvSpPr>
          <p:spPr bwMode="auto">
            <a:xfrm>
              <a:off x="3473" y="2554"/>
              <a:ext cx="472" cy="252"/>
            </a:xfrm>
            <a:custGeom>
              <a:avLst/>
              <a:gdLst>
                <a:gd name="T0" fmla="*/ 0 w 944"/>
                <a:gd name="T1" fmla="*/ 503 h 503"/>
                <a:gd name="T2" fmla="*/ 31 w 944"/>
                <a:gd name="T3" fmla="*/ 475 h 503"/>
                <a:gd name="T4" fmla="*/ 63 w 944"/>
                <a:gd name="T5" fmla="*/ 456 h 503"/>
                <a:gd name="T6" fmla="*/ 95 w 944"/>
                <a:gd name="T7" fmla="*/ 440 h 503"/>
                <a:gd name="T8" fmla="*/ 129 w 944"/>
                <a:gd name="T9" fmla="*/ 425 h 503"/>
                <a:gd name="T10" fmla="*/ 161 w 944"/>
                <a:gd name="T11" fmla="*/ 405 h 503"/>
                <a:gd name="T12" fmla="*/ 196 w 944"/>
                <a:gd name="T13" fmla="*/ 378 h 503"/>
                <a:gd name="T14" fmla="*/ 229 w 944"/>
                <a:gd name="T15" fmla="*/ 341 h 503"/>
                <a:gd name="T16" fmla="*/ 266 w 944"/>
                <a:gd name="T17" fmla="*/ 292 h 503"/>
                <a:gd name="T18" fmla="*/ 345 w 944"/>
                <a:gd name="T19" fmla="*/ 251 h 503"/>
                <a:gd name="T20" fmla="*/ 430 w 944"/>
                <a:gd name="T21" fmla="*/ 214 h 503"/>
                <a:gd name="T22" fmla="*/ 516 w 944"/>
                <a:gd name="T23" fmla="*/ 179 h 503"/>
                <a:gd name="T24" fmla="*/ 604 w 944"/>
                <a:gd name="T25" fmla="*/ 148 h 503"/>
                <a:gd name="T26" fmla="*/ 692 w 944"/>
                <a:gd name="T27" fmla="*/ 121 h 503"/>
                <a:gd name="T28" fmla="*/ 779 w 944"/>
                <a:gd name="T29" fmla="*/ 99 h 503"/>
                <a:gd name="T30" fmla="*/ 864 w 944"/>
                <a:gd name="T31" fmla="*/ 82 h 503"/>
                <a:gd name="T32" fmla="*/ 944 w 944"/>
                <a:gd name="T33" fmla="*/ 74 h 503"/>
                <a:gd name="T34" fmla="*/ 872 w 944"/>
                <a:gd name="T35" fmla="*/ 55 h 503"/>
                <a:gd name="T36" fmla="*/ 792 w 944"/>
                <a:gd name="T37" fmla="*/ 40 h 503"/>
                <a:gd name="T38" fmla="*/ 708 w 944"/>
                <a:gd name="T39" fmla="*/ 27 h 503"/>
                <a:gd name="T40" fmla="*/ 622 w 944"/>
                <a:gd name="T41" fmla="*/ 17 h 503"/>
                <a:gd name="T42" fmla="*/ 533 w 944"/>
                <a:gd name="T43" fmla="*/ 8 h 503"/>
                <a:gd name="T44" fmla="*/ 448 w 944"/>
                <a:gd name="T45" fmla="*/ 4 h 503"/>
                <a:gd name="T46" fmla="*/ 368 w 944"/>
                <a:gd name="T47" fmla="*/ 0 h 503"/>
                <a:gd name="T48" fmla="*/ 295 w 944"/>
                <a:gd name="T49" fmla="*/ 0 h 503"/>
                <a:gd name="T50" fmla="*/ 279 w 944"/>
                <a:gd name="T51" fmla="*/ 16 h 503"/>
                <a:gd name="T52" fmla="*/ 259 w 944"/>
                <a:gd name="T53" fmla="*/ 33 h 503"/>
                <a:gd name="T54" fmla="*/ 236 w 944"/>
                <a:gd name="T55" fmla="*/ 50 h 503"/>
                <a:gd name="T56" fmla="*/ 212 w 944"/>
                <a:gd name="T57" fmla="*/ 67 h 503"/>
                <a:gd name="T58" fmla="*/ 184 w 944"/>
                <a:gd name="T59" fmla="*/ 82 h 503"/>
                <a:gd name="T60" fmla="*/ 155 w 944"/>
                <a:gd name="T61" fmla="*/ 97 h 503"/>
                <a:gd name="T62" fmla="*/ 127 w 944"/>
                <a:gd name="T63" fmla="*/ 109 h 503"/>
                <a:gd name="T64" fmla="*/ 99 w 944"/>
                <a:gd name="T65" fmla="*/ 118 h 503"/>
                <a:gd name="T66" fmla="*/ 74 w 944"/>
                <a:gd name="T67" fmla="*/ 160 h 503"/>
                <a:gd name="T68" fmla="*/ 53 w 944"/>
                <a:gd name="T69" fmla="*/ 207 h 503"/>
                <a:gd name="T70" fmla="*/ 36 w 944"/>
                <a:gd name="T71" fmla="*/ 258 h 503"/>
                <a:gd name="T72" fmla="*/ 24 w 944"/>
                <a:gd name="T73" fmla="*/ 310 h 503"/>
                <a:gd name="T74" fmla="*/ 13 w 944"/>
                <a:gd name="T75" fmla="*/ 362 h 503"/>
                <a:gd name="T76" fmla="*/ 6 w 944"/>
                <a:gd name="T77" fmla="*/ 413 h 503"/>
                <a:gd name="T78" fmla="*/ 1 w 944"/>
                <a:gd name="T79" fmla="*/ 460 h 503"/>
                <a:gd name="T80" fmla="*/ 0 w 944"/>
                <a:gd name="T81" fmla="*/ 503 h 50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44"/>
                <a:gd name="T124" fmla="*/ 0 h 503"/>
                <a:gd name="T125" fmla="*/ 944 w 944"/>
                <a:gd name="T126" fmla="*/ 503 h 50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44" h="503">
                  <a:moveTo>
                    <a:pt x="0" y="503"/>
                  </a:moveTo>
                  <a:lnTo>
                    <a:pt x="31" y="475"/>
                  </a:lnTo>
                  <a:lnTo>
                    <a:pt x="63" y="456"/>
                  </a:lnTo>
                  <a:lnTo>
                    <a:pt x="95" y="440"/>
                  </a:lnTo>
                  <a:lnTo>
                    <a:pt x="129" y="425"/>
                  </a:lnTo>
                  <a:lnTo>
                    <a:pt x="161" y="405"/>
                  </a:lnTo>
                  <a:lnTo>
                    <a:pt x="196" y="378"/>
                  </a:lnTo>
                  <a:lnTo>
                    <a:pt x="229" y="341"/>
                  </a:lnTo>
                  <a:lnTo>
                    <a:pt x="266" y="292"/>
                  </a:lnTo>
                  <a:lnTo>
                    <a:pt x="345" y="251"/>
                  </a:lnTo>
                  <a:lnTo>
                    <a:pt x="430" y="214"/>
                  </a:lnTo>
                  <a:lnTo>
                    <a:pt x="516" y="179"/>
                  </a:lnTo>
                  <a:lnTo>
                    <a:pt x="604" y="148"/>
                  </a:lnTo>
                  <a:lnTo>
                    <a:pt x="692" y="121"/>
                  </a:lnTo>
                  <a:lnTo>
                    <a:pt x="779" y="99"/>
                  </a:lnTo>
                  <a:lnTo>
                    <a:pt x="864" y="82"/>
                  </a:lnTo>
                  <a:lnTo>
                    <a:pt x="944" y="74"/>
                  </a:lnTo>
                  <a:lnTo>
                    <a:pt x="872" y="55"/>
                  </a:lnTo>
                  <a:lnTo>
                    <a:pt x="792" y="40"/>
                  </a:lnTo>
                  <a:lnTo>
                    <a:pt x="708" y="27"/>
                  </a:lnTo>
                  <a:lnTo>
                    <a:pt x="622" y="17"/>
                  </a:lnTo>
                  <a:lnTo>
                    <a:pt x="533" y="8"/>
                  </a:lnTo>
                  <a:lnTo>
                    <a:pt x="448" y="4"/>
                  </a:lnTo>
                  <a:lnTo>
                    <a:pt x="368" y="0"/>
                  </a:lnTo>
                  <a:lnTo>
                    <a:pt x="295" y="0"/>
                  </a:lnTo>
                  <a:lnTo>
                    <a:pt x="279" y="16"/>
                  </a:lnTo>
                  <a:lnTo>
                    <a:pt x="259" y="33"/>
                  </a:lnTo>
                  <a:lnTo>
                    <a:pt x="236" y="50"/>
                  </a:lnTo>
                  <a:lnTo>
                    <a:pt x="212" y="67"/>
                  </a:lnTo>
                  <a:lnTo>
                    <a:pt x="184" y="82"/>
                  </a:lnTo>
                  <a:lnTo>
                    <a:pt x="155" y="97"/>
                  </a:lnTo>
                  <a:lnTo>
                    <a:pt x="127" y="109"/>
                  </a:lnTo>
                  <a:lnTo>
                    <a:pt x="99" y="118"/>
                  </a:lnTo>
                  <a:lnTo>
                    <a:pt x="74" y="160"/>
                  </a:lnTo>
                  <a:lnTo>
                    <a:pt x="53" y="207"/>
                  </a:lnTo>
                  <a:lnTo>
                    <a:pt x="36" y="258"/>
                  </a:lnTo>
                  <a:lnTo>
                    <a:pt x="24" y="310"/>
                  </a:lnTo>
                  <a:lnTo>
                    <a:pt x="13" y="362"/>
                  </a:lnTo>
                  <a:lnTo>
                    <a:pt x="6" y="413"/>
                  </a:lnTo>
                  <a:lnTo>
                    <a:pt x="1" y="460"/>
                  </a:lnTo>
                  <a:lnTo>
                    <a:pt x="0" y="503"/>
                  </a:lnTo>
                  <a:close/>
                </a:path>
              </a:pathLst>
            </a:custGeom>
            <a:solidFill>
              <a:srgbClr val="96D6D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23" name="Freeform 79"/>
            <p:cNvSpPr>
              <a:spLocks/>
            </p:cNvSpPr>
            <p:nvPr/>
          </p:nvSpPr>
          <p:spPr bwMode="auto">
            <a:xfrm>
              <a:off x="3959" y="1310"/>
              <a:ext cx="59" cy="59"/>
            </a:xfrm>
            <a:custGeom>
              <a:avLst/>
              <a:gdLst>
                <a:gd name="T0" fmla="*/ 108 w 118"/>
                <a:gd name="T1" fmla="*/ 6 h 118"/>
                <a:gd name="T2" fmla="*/ 100 w 118"/>
                <a:gd name="T3" fmla="*/ 1 h 118"/>
                <a:gd name="T4" fmla="*/ 91 w 118"/>
                <a:gd name="T5" fmla="*/ 0 h 118"/>
                <a:gd name="T6" fmla="*/ 79 w 118"/>
                <a:gd name="T7" fmla="*/ 0 h 118"/>
                <a:gd name="T8" fmla="*/ 67 w 118"/>
                <a:gd name="T9" fmla="*/ 2 h 118"/>
                <a:gd name="T10" fmla="*/ 54 w 118"/>
                <a:gd name="T11" fmla="*/ 5 h 118"/>
                <a:gd name="T12" fmla="*/ 42 w 118"/>
                <a:gd name="T13" fmla="*/ 12 h 118"/>
                <a:gd name="T14" fmla="*/ 30 w 118"/>
                <a:gd name="T15" fmla="*/ 19 h 118"/>
                <a:gd name="T16" fmla="*/ 22 w 118"/>
                <a:gd name="T17" fmla="*/ 28 h 118"/>
                <a:gd name="T18" fmla="*/ 12 w 118"/>
                <a:gd name="T19" fmla="*/ 37 h 118"/>
                <a:gd name="T20" fmla="*/ 7 w 118"/>
                <a:gd name="T21" fmla="*/ 49 h 118"/>
                <a:gd name="T22" fmla="*/ 3 w 118"/>
                <a:gd name="T23" fmla="*/ 62 h 118"/>
                <a:gd name="T24" fmla="*/ 1 w 118"/>
                <a:gd name="T25" fmla="*/ 75 h 118"/>
                <a:gd name="T26" fmla="*/ 0 w 118"/>
                <a:gd name="T27" fmla="*/ 86 h 118"/>
                <a:gd name="T28" fmla="*/ 3 w 118"/>
                <a:gd name="T29" fmla="*/ 98 h 118"/>
                <a:gd name="T30" fmla="*/ 5 w 118"/>
                <a:gd name="T31" fmla="*/ 106 h 118"/>
                <a:gd name="T32" fmla="*/ 12 w 118"/>
                <a:gd name="T33" fmla="*/ 114 h 118"/>
                <a:gd name="T34" fmla="*/ 18 w 118"/>
                <a:gd name="T35" fmla="*/ 117 h 118"/>
                <a:gd name="T36" fmla="*/ 27 w 118"/>
                <a:gd name="T37" fmla="*/ 118 h 118"/>
                <a:gd name="T38" fmla="*/ 39 w 118"/>
                <a:gd name="T39" fmla="*/ 117 h 118"/>
                <a:gd name="T40" fmla="*/ 51 w 118"/>
                <a:gd name="T41" fmla="*/ 114 h 118"/>
                <a:gd name="T42" fmla="*/ 63 w 118"/>
                <a:gd name="T43" fmla="*/ 109 h 118"/>
                <a:gd name="T44" fmla="*/ 77 w 118"/>
                <a:gd name="T45" fmla="*/ 103 h 118"/>
                <a:gd name="T46" fmla="*/ 87 w 118"/>
                <a:gd name="T47" fmla="*/ 95 h 118"/>
                <a:gd name="T48" fmla="*/ 98 w 118"/>
                <a:gd name="T49" fmla="*/ 88 h 118"/>
                <a:gd name="T50" fmla="*/ 105 w 118"/>
                <a:gd name="T51" fmla="*/ 78 h 118"/>
                <a:gd name="T52" fmla="*/ 112 w 118"/>
                <a:gd name="T53" fmla="*/ 67 h 118"/>
                <a:gd name="T54" fmla="*/ 116 w 118"/>
                <a:gd name="T55" fmla="*/ 55 h 118"/>
                <a:gd name="T56" fmla="*/ 118 w 118"/>
                <a:gd name="T57" fmla="*/ 43 h 118"/>
                <a:gd name="T58" fmla="*/ 117 w 118"/>
                <a:gd name="T59" fmla="*/ 31 h 118"/>
                <a:gd name="T60" fmla="*/ 116 w 118"/>
                <a:gd name="T61" fmla="*/ 20 h 118"/>
                <a:gd name="T62" fmla="*/ 112 w 118"/>
                <a:gd name="T63" fmla="*/ 12 h 118"/>
                <a:gd name="T64" fmla="*/ 108 w 118"/>
                <a:gd name="T65" fmla="*/ 6 h 1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18"/>
                <a:gd name="T100" fmla="*/ 0 h 118"/>
                <a:gd name="T101" fmla="*/ 118 w 118"/>
                <a:gd name="T102" fmla="*/ 118 h 1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18" h="118">
                  <a:moveTo>
                    <a:pt x="108" y="6"/>
                  </a:moveTo>
                  <a:lnTo>
                    <a:pt x="100" y="1"/>
                  </a:lnTo>
                  <a:lnTo>
                    <a:pt x="91" y="0"/>
                  </a:lnTo>
                  <a:lnTo>
                    <a:pt x="79" y="0"/>
                  </a:lnTo>
                  <a:lnTo>
                    <a:pt x="67" y="2"/>
                  </a:lnTo>
                  <a:lnTo>
                    <a:pt x="54" y="5"/>
                  </a:lnTo>
                  <a:lnTo>
                    <a:pt x="42" y="12"/>
                  </a:lnTo>
                  <a:lnTo>
                    <a:pt x="30" y="19"/>
                  </a:lnTo>
                  <a:lnTo>
                    <a:pt x="22" y="28"/>
                  </a:lnTo>
                  <a:lnTo>
                    <a:pt x="12" y="37"/>
                  </a:lnTo>
                  <a:lnTo>
                    <a:pt x="7" y="49"/>
                  </a:lnTo>
                  <a:lnTo>
                    <a:pt x="3" y="62"/>
                  </a:lnTo>
                  <a:lnTo>
                    <a:pt x="1" y="75"/>
                  </a:lnTo>
                  <a:lnTo>
                    <a:pt x="0" y="86"/>
                  </a:lnTo>
                  <a:lnTo>
                    <a:pt x="3" y="98"/>
                  </a:lnTo>
                  <a:lnTo>
                    <a:pt x="5" y="106"/>
                  </a:lnTo>
                  <a:lnTo>
                    <a:pt x="12" y="114"/>
                  </a:lnTo>
                  <a:lnTo>
                    <a:pt x="18" y="117"/>
                  </a:lnTo>
                  <a:lnTo>
                    <a:pt x="27" y="118"/>
                  </a:lnTo>
                  <a:lnTo>
                    <a:pt x="39" y="117"/>
                  </a:lnTo>
                  <a:lnTo>
                    <a:pt x="51" y="114"/>
                  </a:lnTo>
                  <a:lnTo>
                    <a:pt x="63" y="109"/>
                  </a:lnTo>
                  <a:lnTo>
                    <a:pt x="77" y="103"/>
                  </a:lnTo>
                  <a:lnTo>
                    <a:pt x="87" y="95"/>
                  </a:lnTo>
                  <a:lnTo>
                    <a:pt x="98" y="88"/>
                  </a:lnTo>
                  <a:lnTo>
                    <a:pt x="105" y="78"/>
                  </a:lnTo>
                  <a:lnTo>
                    <a:pt x="112" y="67"/>
                  </a:lnTo>
                  <a:lnTo>
                    <a:pt x="116" y="55"/>
                  </a:lnTo>
                  <a:lnTo>
                    <a:pt x="118" y="43"/>
                  </a:lnTo>
                  <a:lnTo>
                    <a:pt x="117" y="31"/>
                  </a:lnTo>
                  <a:lnTo>
                    <a:pt x="116" y="20"/>
                  </a:lnTo>
                  <a:lnTo>
                    <a:pt x="112" y="12"/>
                  </a:lnTo>
                  <a:lnTo>
                    <a:pt x="108" y="6"/>
                  </a:lnTo>
                  <a:close/>
                </a:path>
              </a:pathLst>
            </a:custGeom>
            <a:solidFill>
              <a:srgbClr val="E8CCA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24" name="Freeform 80"/>
            <p:cNvSpPr>
              <a:spLocks/>
            </p:cNvSpPr>
            <p:nvPr/>
          </p:nvSpPr>
          <p:spPr bwMode="auto">
            <a:xfrm>
              <a:off x="3995" y="1514"/>
              <a:ext cx="63" cy="58"/>
            </a:xfrm>
            <a:custGeom>
              <a:avLst/>
              <a:gdLst>
                <a:gd name="T0" fmla="*/ 125 w 126"/>
                <a:gd name="T1" fmla="*/ 20 h 117"/>
                <a:gd name="T2" fmla="*/ 118 w 126"/>
                <a:gd name="T3" fmla="*/ 12 h 117"/>
                <a:gd name="T4" fmla="*/ 110 w 126"/>
                <a:gd name="T5" fmla="*/ 8 h 117"/>
                <a:gd name="T6" fmla="*/ 99 w 126"/>
                <a:gd name="T7" fmla="*/ 3 h 117"/>
                <a:gd name="T8" fmla="*/ 88 w 126"/>
                <a:gd name="T9" fmla="*/ 2 h 117"/>
                <a:gd name="T10" fmla="*/ 74 w 126"/>
                <a:gd name="T11" fmla="*/ 0 h 117"/>
                <a:gd name="T12" fmla="*/ 61 w 126"/>
                <a:gd name="T13" fmla="*/ 3 h 117"/>
                <a:gd name="T14" fmla="*/ 49 w 126"/>
                <a:gd name="T15" fmla="*/ 6 h 117"/>
                <a:gd name="T16" fmla="*/ 39 w 126"/>
                <a:gd name="T17" fmla="*/ 12 h 117"/>
                <a:gd name="T18" fmla="*/ 27 w 126"/>
                <a:gd name="T19" fmla="*/ 19 h 117"/>
                <a:gd name="T20" fmla="*/ 18 w 126"/>
                <a:gd name="T21" fmla="*/ 30 h 117"/>
                <a:gd name="T22" fmla="*/ 10 w 126"/>
                <a:gd name="T23" fmla="*/ 42 h 117"/>
                <a:gd name="T24" fmla="*/ 6 w 126"/>
                <a:gd name="T25" fmla="*/ 57 h 117"/>
                <a:gd name="T26" fmla="*/ 1 w 126"/>
                <a:gd name="T27" fmla="*/ 69 h 117"/>
                <a:gd name="T28" fmla="*/ 0 w 126"/>
                <a:gd name="T29" fmla="*/ 82 h 117"/>
                <a:gd name="T30" fmla="*/ 0 w 126"/>
                <a:gd name="T31" fmla="*/ 93 h 117"/>
                <a:gd name="T32" fmla="*/ 4 w 126"/>
                <a:gd name="T33" fmla="*/ 102 h 117"/>
                <a:gd name="T34" fmla="*/ 8 w 126"/>
                <a:gd name="T35" fmla="*/ 108 h 117"/>
                <a:gd name="T36" fmla="*/ 16 w 126"/>
                <a:gd name="T37" fmla="*/ 113 h 117"/>
                <a:gd name="T38" fmla="*/ 27 w 126"/>
                <a:gd name="T39" fmla="*/ 116 h 117"/>
                <a:gd name="T40" fmla="*/ 39 w 126"/>
                <a:gd name="T41" fmla="*/ 117 h 117"/>
                <a:gd name="T42" fmla="*/ 51 w 126"/>
                <a:gd name="T43" fmla="*/ 116 h 117"/>
                <a:gd name="T44" fmla="*/ 65 w 126"/>
                <a:gd name="T45" fmla="*/ 113 h 117"/>
                <a:gd name="T46" fmla="*/ 78 w 126"/>
                <a:gd name="T47" fmla="*/ 109 h 117"/>
                <a:gd name="T48" fmla="*/ 91 w 126"/>
                <a:gd name="T49" fmla="*/ 105 h 117"/>
                <a:gd name="T50" fmla="*/ 99 w 126"/>
                <a:gd name="T51" fmla="*/ 96 h 117"/>
                <a:gd name="T52" fmla="*/ 108 w 126"/>
                <a:gd name="T53" fmla="*/ 86 h 117"/>
                <a:gd name="T54" fmla="*/ 115 w 126"/>
                <a:gd name="T55" fmla="*/ 74 h 117"/>
                <a:gd name="T56" fmla="*/ 122 w 126"/>
                <a:gd name="T57" fmla="*/ 62 h 117"/>
                <a:gd name="T58" fmla="*/ 125 w 126"/>
                <a:gd name="T59" fmla="*/ 50 h 117"/>
                <a:gd name="T60" fmla="*/ 126 w 126"/>
                <a:gd name="T61" fmla="*/ 38 h 117"/>
                <a:gd name="T62" fmla="*/ 126 w 126"/>
                <a:gd name="T63" fmla="*/ 27 h 117"/>
                <a:gd name="T64" fmla="*/ 125 w 126"/>
                <a:gd name="T65" fmla="*/ 20 h 11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6"/>
                <a:gd name="T100" fmla="*/ 0 h 117"/>
                <a:gd name="T101" fmla="*/ 126 w 126"/>
                <a:gd name="T102" fmla="*/ 117 h 11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6" h="117">
                  <a:moveTo>
                    <a:pt x="125" y="20"/>
                  </a:moveTo>
                  <a:lnTo>
                    <a:pt x="118" y="12"/>
                  </a:lnTo>
                  <a:lnTo>
                    <a:pt x="110" y="8"/>
                  </a:lnTo>
                  <a:lnTo>
                    <a:pt x="99" y="3"/>
                  </a:lnTo>
                  <a:lnTo>
                    <a:pt x="88" y="2"/>
                  </a:lnTo>
                  <a:lnTo>
                    <a:pt x="74" y="0"/>
                  </a:lnTo>
                  <a:lnTo>
                    <a:pt x="61" y="3"/>
                  </a:lnTo>
                  <a:lnTo>
                    <a:pt x="49" y="6"/>
                  </a:lnTo>
                  <a:lnTo>
                    <a:pt x="39" y="12"/>
                  </a:lnTo>
                  <a:lnTo>
                    <a:pt x="27" y="19"/>
                  </a:lnTo>
                  <a:lnTo>
                    <a:pt x="18" y="30"/>
                  </a:lnTo>
                  <a:lnTo>
                    <a:pt x="10" y="42"/>
                  </a:lnTo>
                  <a:lnTo>
                    <a:pt x="6" y="57"/>
                  </a:lnTo>
                  <a:lnTo>
                    <a:pt x="1" y="69"/>
                  </a:lnTo>
                  <a:lnTo>
                    <a:pt x="0" y="82"/>
                  </a:lnTo>
                  <a:lnTo>
                    <a:pt x="0" y="93"/>
                  </a:lnTo>
                  <a:lnTo>
                    <a:pt x="4" y="102"/>
                  </a:lnTo>
                  <a:lnTo>
                    <a:pt x="8" y="108"/>
                  </a:lnTo>
                  <a:lnTo>
                    <a:pt x="16" y="113"/>
                  </a:lnTo>
                  <a:lnTo>
                    <a:pt x="27" y="116"/>
                  </a:lnTo>
                  <a:lnTo>
                    <a:pt x="39" y="117"/>
                  </a:lnTo>
                  <a:lnTo>
                    <a:pt x="51" y="116"/>
                  </a:lnTo>
                  <a:lnTo>
                    <a:pt x="65" y="113"/>
                  </a:lnTo>
                  <a:lnTo>
                    <a:pt x="78" y="109"/>
                  </a:lnTo>
                  <a:lnTo>
                    <a:pt x="91" y="105"/>
                  </a:lnTo>
                  <a:lnTo>
                    <a:pt x="99" y="96"/>
                  </a:lnTo>
                  <a:lnTo>
                    <a:pt x="108" y="86"/>
                  </a:lnTo>
                  <a:lnTo>
                    <a:pt x="115" y="74"/>
                  </a:lnTo>
                  <a:lnTo>
                    <a:pt x="122" y="62"/>
                  </a:lnTo>
                  <a:lnTo>
                    <a:pt x="125" y="50"/>
                  </a:lnTo>
                  <a:lnTo>
                    <a:pt x="126" y="38"/>
                  </a:lnTo>
                  <a:lnTo>
                    <a:pt x="126" y="27"/>
                  </a:lnTo>
                  <a:lnTo>
                    <a:pt x="125" y="20"/>
                  </a:lnTo>
                  <a:close/>
                </a:path>
              </a:pathLst>
            </a:custGeom>
            <a:solidFill>
              <a:srgbClr val="F5D9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25" name="Freeform 81"/>
            <p:cNvSpPr>
              <a:spLocks/>
            </p:cNvSpPr>
            <p:nvPr/>
          </p:nvSpPr>
          <p:spPr bwMode="auto">
            <a:xfrm>
              <a:off x="3775" y="1402"/>
              <a:ext cx="87" cy="155"/>
            </a:xfrm>
            <a:custGeom>
              <a:avLst/>
              <a:gdLst>
                <a:gd name="T0" fmla="*/ 2 w 175"/>
                <a:gd name="T1" fmla="*/ 270 h 309"/>
                <a:gd name="T2" fmla="*/ 4 w 175"/>
                <a:gd name="T3" fmla="*/ 234 h 309"/>
                <a:gd name="T4" fmla="*/ 8 w 175"/>
                <a:gd name="T5" fmla="*/ 202 h 309"/>
                <a:gd name="T6" fmla="*/ 11 w 175"/>
                <a:gd name="T7" fmla="*/ 172 h 309"/>
                <a:gd name="T8" fmla="*/ 15 w 175"/>
                <a:gd name="T9" fmla="*/ 148 h 309"/>
                <a:gd name="T10" fmla="*/ 18 w 175"/>
                <a:gd name="T11" fmla="*/ 125 h 309"/>
                <a:gd name="T12" fmla="*/ 20 w 175"/>
                <a:gd name="T13" fmla="*/ 106 h 309"/>
                <a:gd name="T14" fmla="*/ 23 w 175"/>
                <a:gd name="T15" fmla="*/ 89 h 309"/>
                <a:gd name="T16" fmla="*/ 27 w 175"/>
                <a:gd name="T17" fmla="*/ 77 h 309"/>
                <a:gd name="T18" fmla="*/ 34 w 175"/>
                <a:gd name="T19" fmla="*/ 60 h 309"/>
                <a:gd name="T20" fmla="*/ 49 w 175"/>
                <a:gd name="T21" fmla="*/ 46 h 309"/>
                <a:gd name="T22" fmla="*/ 67 w 175"/>
                <a:gd name="T23" fmla="*/ 30 h 309"/>
                <a:gd name="T24" fmla="*/ 92 w 175"/>
                <a:gd name="T25" fmla="*/ 16 h 309"/>
                <a:gd name="T26" fmla="*/ 114 w 175"/>
                <a:gd name="T27" fmla="*/ 5 h 309"/>
                <a:gd name="T28" fmla="*/ 137 w 175"/>
                <a:gd name="T29" fmla="*/ 0 h 309"/>
                <a:gd name="T30" fmla="*/ 156 w 175"/>
                <a:gd name="T31" fmla="*/ 0 h 309"/>
                <a:gd name="T32" fmla="*/ 171 w 175"/>
                <a:gd name="T33" fmla="*/ 9 h 309"/>
                <a:gd name="T34" fmla="*/ 175 w 175"/>
                <a:gd name="T35" fmla="*/ 34 h 309"/>
                <a:gd name="T36" fmla="*/ 174 w 175"/>
                <a:gd name="T37" fmla="*/ 60 h 309"/>
                <a:gd name="T38" fmla="*/ 167 w 175"/>
                <a:gd name="T39" fmla="*/ 89 h 309"/>
                <a:gd name="T40" fmla="*/ 159 w 175"/>
                <a:gd name="T41" fmla="*/ 118 h 309"/>
                <a:gd name="T42" fmla="*/ 145 w 175"/>
                <a:gd name="T43" fmla="*/ 149 h 309"/>
                <a:gd name="T44" fmla="*/ 132 w 175"/>
                <a:gd name="T45" fmla="*/ 186 h 309"/>
                <a:gd name="T46" fmla="*/ 117 w 175"/>
                <a:gd name="T47" fmla="*/ 223 h 309"/>
                <a:gd name="T48" fmla="*/ 102 w 175"/>
                <a:gd name="T49" fmla="*/ 265 h 309"/>
                <a:gd name="T50" fmla="*/ 84 w 175"/>
                <a:gd name="T51" fmla="*/ 278 h 309"/>
                <a:gd name="T52" fmla="*/ 65 w 175"/>
                <a:gd name="T53" fmla="*/ 293 h 309"/>
                <a:gd name="T54" fmla="*/ 46 w 175"/>
                <a:gd name="T55" fmla="*/ 303 h 309"/>
                <a:gd name="T56" fmla="*/ 30 w 175"/>
                <a:gd name="T57" fmla="*/ 309 h 309"/>
                <a:gd name="T58" fmla="*/ 15 w 175"/>
                <a:gd name="T59" fmla="*/ 309 h 309"/>
                <a:gd name="T60" fmla="*/ 6 w 175"/>
                <a:gd name="T61" fmla="*/ 305 h 309"/>
                <a:gd name="T62" fmla="*/ 0 w 175"/>
                <a:gd name="T63" fmla="*/ 292 h 309"/>
                <a:gd name="T64" fmla="*/ 2 w 175"/>
                <a:gd name="T65" fmla="*/ 270 h 30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75"/>
                <a:gd name="T100" fmla="*/ 0 h 309"/>
                <a:gd name="T101" fmla="*/ 175 w 175"/>
                <a:gd name="T102" fmla="*/ 309 h 30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75" h="309">
                  <a:moveTo>
                    <a:pt x="2" y="270"/>
                  </a:moveTo>
                  <a:lnTo>
                    <a:pt x="4" y="234"/>
                  </a:lnTo>
                  <a:lnTo>
                    <a:pt x="8" y="202"/>
                  </a:lnTo>
                  <a:lnTo>
                    <a:pt x="11" y="172"/>
                  </a:lnTo>
                  <a:lnTo>
                    <a:pt x="15" y="148"/>
                  </a:lnTo>
                  <a:lnTo>
                    <a:pt x="18" y="125"/>
                  </a:lnTo>
                  <a:lnTo>
                    <a:pt x="20" y="106"/>
                  </a:lnTo>
                  <a:lnTo>
                    <a:pt x="23" y="89"/>
                  </a:lnTo>
                  <a:lnTo>
                    <a:pt x="27" y="77"/>
                  </a:lnTo>
                  <a:lnTo>
                    <a:pt x="34" y="60"/>
                  </a:lnTo>
                  <a:lnTo>
                    <a:pt x="49" y="46"/>
                  </a:lnTo>
                  <a:lnTo>
                    <a:pt x="67" y="30"/>
                  </a:lnTo>
                  <a:lnTo>
                    <a:pt x="92" y="16"/>
                  </a:lnTo>
                  <a:lnTo>
                    <a:pt x="114" y="5"/>
                  </a:lnTo>
                  <a:lnTo>
                    <a:pt x="137" y="0"/>
                  </a:lnTo>
                  <a:lnTo>
                    <a:pt x="156" y="0"/>
                  </a:lnTo>
                  <a:lnTo>
                    <a:pt x="171" y="9"/>
                  </a:lnTo>
                  <a:lnTo>
                    <a:pt x="175" y="34"/>
                  </a:lnTo>
                  <a:lnTo>
                    <a:pt x="174" y="60"/>
                  </a:lnTo>
                  <a:lnTo>
                    <a:pt x="167" y="89"/>
                  </a:lnTo>
                  <a:lnTo>
                    <a:pt x="159" y="118"/>
                  </a:lnTo>
                  <a:lnTo>
                    <a:pt x="145" y="149"/>
                  </a:lnTo>
                  <a:lnTo>
                    <a:pt x="132" y="186"/>
                  </a:lnTo>
                  <a:lnTo>
                    <a:pt x="117" y="223"/>
                  </a:lnTo>
                  <a:lnTo>
                    <a:pt x="102" y="265"/>
                  </a:lnTo>
                  <a:lnTo>
                    <a:pt x="84" y="278"/>
                  </a:lnTo>
                  <a:lnTo>
                    <a:pt x="65" y="293"/>
                  </a:lnTo>
                  <a:lnTo>
                    <a:pt x="46" y="303"/>
                  </a:lnTo>
                  <a:lnTo>
                    <a:pt x="30" y="309"/>
                  </a:lnTo>
                  <a:lnTo>
                    <a:pt x="15" y="309"/>
                  </a:lnTo>
                  <a:lnTo>
                    <a:pt x="6" y="305"/>
                  </a:lnTo>
                  <a:lnTo>
                    <a:pt x="0" y="292"/>
                  </a:lnTo>
                  <a:lnTo>
                    <a:pt x="2" y="270"/>
                  </a:lnTo>
                  <a:close/>
                </a:path>
              </a:pathLst>
            </a:custGeom>
            <a:solidFill>
              <a:srgbClr val="C7AB8A"/>
            </a:solidFill>
            <a:ln w="1588">
              <a:solidFill>
                <a:srgbClr val="2E12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26" name="Freeform 82"/>
            <p:cNvSpPr>
              <a:spLocks/>
            </p:cNvSpPr>
            <p:nvPr/>
          </p:nvSpPr>
          <p:spPr bwMode="auto">
            <a:xfrm>
              <a:off x="3785" y="1418"/>
              <a:ext cx="71" cy="131"/>
            </a:xfrm>
            <a:custGeom>
              <a:avLst/>
              <a:gdLst>
                <a:gd name="T0" fmla="*/ 2 w 141"/>
                <a:gd name="T1" fmla="*/ 233 h 262"/>
                <a:gd name="T2" fmla="*/ 4 w 141"/>
                <a:gd name="T3" fmla="*/ 203 h 262"/>
                <a:gd name="T4" fmla="*/ 7 w 141"/>
                <a:gd name="T5" fmla="*/ 178 h 262"/>
                <a:gd name="T6" fmla="*/ 10 w 141"/>
                <a:gd name="T7" fmla="*/ 154 h 262"/>
                <a:gd name="T8" fmla="*/ 14 w 141"/>
                <a:gd name="T9" fmla="*/ 132 h 262"/>
                <a:gd name="T10" fmla="*/ 15 w 141"/>
                <a:gd name="T11" fmla="*/ 110 h 262"/>
                <a:gd name="T12" fmla="*/ 18 w 141"/>
                <a:gd name="T13" fmla="*/ 93 h 262"/>
                <a:gd name="T14" fmla="*/ 22 w 141"/>
                <a:gd name="T15" fmla="*/ 77 h 262"/>
                <a:gd name="T16" fmla="*/ 26 w 141"/>
                <a:gd name="T17" fmla="*/ 63 h 262"/>
                <a:gd name="T18" fmla="*/ 31 w 141"/>
                <a:gd name="T19" fmla="*/ 50 h 262"/>
                <a:gd name="T20" fmla="*/ 43 w 141"/>
                <a:gd name="T21" fmla="*/ 37 h 262"/>
                <a:gd name="T22" fmla="*/ 58 w 141"/>
                <a:gd name="T23" fmla="*/ 24 h 262"/>
                <a:gd name="T24" fmla="*/ 77 w 141"/>
                <a:gd name="T25" fmla="*/ 14 h 262"/>
                <a:gd name="T26" fmla="*/ 94 w 141"/>
                <a:gd name="T27" fmla="*/ 4 h 262"/>
                <a:gd name="T28" fmla="*/ 113 w 141"/>
                <a:gd name="T29" fmla="*/ 0 h 262"/>
                <a:gd name="T30" fmla="*/ 128 w 141"/>
                <a:gd name="T31" fmla="*/ 0 h 262"/>
                <a:gd name="T32" fmla="*/ 140 w 141"/>
                <a:gd name="T33" fmla="*/ 7 h 262"/>
                <a:gd name="T34" fmla="*/ 141 w 141"/>
                <a:gd name="T35" fmla="*/ 26 h 262"/>
                <a:gd name="T36" fmla="*/ 140 w 141"/>
                <a:gd name="T37" fmla="*/ 50 h 262"/>
                <a:gd name="T38" fmla="*/ 133 w 141"/>
                <a:gd name="T39" fmla="*/ 76 h 262"/>
                <a:gd name="T40" fmla="*/ 125 w 141"/>
                <a:gd name="T41" fmla="*/ 104 h 262"/>
                <a:gd name="T42" fmla="*/ 113 w 141"/>
                <a:gd name="T43" fmla="*/ 132 h 262"/>
                <a:gd name="T44" fmla="*/ 101 w 141"/>
                <a:gd name="T45" fmla="*/ 163 h 262"/>
                <a:gd name="T46" fmla="*/ 89 w 141"/>
                <a:gd name="T47" fmla="*/ 194 h 262"/>
                <a:gd name="T48" fmla="*/ 78 w 141"/>
                <a:gd name="T49" fmla="*/ 229 h 262"/>
                <a:gd name="T50" fmla="*/ 64 w 141"/>
                <a:gd name="T51" fmla="*/ 240 h 262"/>
                <a:gd name="T52" fmla="*/ 50 w 141"/>
                <a:gd name="T53" fmla="*/ 250 h 262"/>
                <a:gd name="T54" fmla="*/ 35 w 141"/>
                <a:gd name="T55" fmla="*/ 257 h 262"/>
                <a:gd name="T56" fmla="*/ 23 w 141"/>
                <a:gd name="T57" fmla="*/ 262 h 262"/>
                <a:gd name="T58" fmla="*/ 11 w 141"/>
                <a:gd name="T59" fmla="*/ 262 h 262"/>
                <a:gd name="T60" fmla="*/ 4 w 141"/>
                <a:gd name="T61" fmla="*/ 258 h 262"/>
                <a:gd name="T62" fmla="*/ 0 w 141"/>
                <a:gd name="T63" fmla="*/ 249 h 262"/>
                <a:gd name="T64" fmla="*/ 2 w 141"/>
                <a:gd name="T65" fmla="*/ 233 h 26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41"/>
                <a:gd name="T100" fmla="*/ 0 h 262"/>
                <a:gd name="T101" fmla="*/ 141 w 141"/>
                <a:gd name="T102" fmla="*/ 262 h 26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41" h="262">
                  <a:moveTo>
                    <a:pt x="2" y="233"/>
                  </a:moveTo>
                  <a:lnTo>
                    <a:pt x="4" y="203"/>
                  </a:lnTo>
                  <a:lnTo>
                    <a:pt x="7" y="178"/>
                  </a:lnTo>
                  <a:lnTo>
                    <a:pt x="10" y="154"/>
                  </a:lnTo>
                  <a:lnTo>
                    <a:pt x="14" y="132"/>
                  </a:lnTo>
                  <a:lnTo>
                    <a:pt x="15" y="110"/>
                  </a:lnTo>
                  <a:lnTo>
                    <a:pt x="18" y="93"/>
                  </a:lnTo>
                  <a:lnTo>
                    <a:pt x="22" y="77"/>
                  </a:lnTo>
                  <a:lnTo>
                    <a:pt x="26" y="63"/>
                  </a:lnTo>
                  <a:lnTo>
                    <a:pt x="31" y="50"/>
                  </a:lnTo>
                  <a:lnTo>
                    <a:pt x="43" y="37"/>
                  </a:lnTo>
                  <a:lnTo>
                    <a:pt x="58" y="24"/>
                  </a:lnTo>
                  <a:lnTo>
                    <a:pt x="77" y="14"/>
                  </a:lnTo>
                  <a:lnTo>
                    <a:pt x="94" y="4"/>
                  </a:lnTo>
                  <a:lnTo>
                    <a:pt x="113" y="0"/>
                  </a:lnTo>
                  <a:lnTo>
                    <a:pt x="128" y="0"/>
                  </a:lnTo>
                  <a:lnTo>
                    <a:pt x="140" y="7"/>
                  </a:lnTo>
                  <a:lnTo>
                    <a:pt x="141" y="26"/>
                  </a:lnTo>
                  <a:lnTo>
                    <a:pt x="140" y="50"/>
                  </a:lnTo>
                  <a:lnTo>
                    <a:pt x="133" y="76"/>
                  </a:lnTo>
                  <a:lnTo>
                    <a:pt x="125" y="104"/>
                  </a:lnTo>
                  <a:lnTo>
                    <a:pt x="113" y="132"/>
                  </a:lnTo>
                  <a:lnTo>
                    <a:pt x="101" y="163"/>
                  </a:lnTo>
                  <a:lnTo>
                    <a:pt x="89" y="194"/>
                  </a:lnTo>
                  <a:lnTo>
                    <a:pt x="78" y="229"/>
                  </a:lnTo>
                  <a:lnTo>
                    <a:pt x="64" y="240"/>
                  </a:lnTo>
                  <a:lnTo>
                    <a:pt x="50" y="250"/>
                  </a:lnTo>
                  <a:lnTo>
                    <a:pt x="35" y="257"/>
                  </a:lnTo>
                  <a:lnTo>
                    <a:pt x="23" y="262"/>
                  </a:lnTo>
                  <a:lnTo>
                    <a:pt x="11" y="262"/>
                  </a:lnTo>
                  <a:lnTo>
                    <a:pt x="4" y="258"/>
                  </a:lnTo>
                  <a:lnTo>
                    <a:pt x="0" y="249"/>
                  </a:lnTo>
                  <a:lnTo>
                    <a:pt x="2" y="233"/>
                  </a:lnTo>
                  <a:close/>
                </a:path>
              </a:pathLst>
            </a:custGeom>
            <a:solidFill>
              <a:srgbClr val="DEC2A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27" name="Freeform 83"/>
            <p:cNvSpPr>
              <a:spLocks/>
            </p:cNvSpPr>
            <p:nvPr/>
          </p:nvSpPr>
          <p:spPr bwMode="auto">
            <a:xfrm>
              <a:off x="4061" y="2443"/>
              <a:ext cx="192" cy="825"/>
            </a:xfrm>
            <a:custGeom>
              <a:avLst/>
              <a:gdLst>
                <a:gd name="T0" fmla="*/ 0 w 385"/>
                <a:gd name="T1" fmla="*/ 0 h 1651"/>
                <a:gd name="T2" fmla="*/ 20 w 385"/>
                <a:gd name="T3" fmla="*/ 32 h 1651"/>
                <a:gd name="T4" fmla="*/ 39 w 385"/>
                <a:gd name="T5" fmla="*/ 64 h 1651"/>
                <a:gd name="T6" fmla="*/ 55 w 385"/>
                <a:gd name="T7" fmla="*/ 98 h 1651"/>
                <a:gd name="T8" fmla="*/ 67 w 385"/>
                <a:gd name="T9" fmla="*/ 133 h 1651"/>
                <a:gd name="T10" fmla="*/ 74 w 385"/>
                <a:gd name="T11" fmla="*/ 165 h 1651"/>
                <a:gd name="T12" fmla="*/ 76 w 385"/>
                <a:gd name="T13" fmla="*/ 199 h 1651"/>
                <a:gd name="T14" fmla="*/ 72 w 385"/>
                <a:gd name="T15" fmla="*/ 232 h 1651"/>
                <a:gd name="T16" fmla="*/ 59 w 385"/>
                <a:gd name="T17" fmla="*/ 266 h 1651"/>
                <a:gd name="T18" fmla="*/ 137 w 385"/>
                <a:gd name="T19" fmla="*/ 411 h 1651"/>
                <a:gd name="T20" fmla="*/ 209 w 385"/>
                <a:gd name="T21" fmla="*/ 558 h 1651"/>
                <a:gd name="T22" fmla="*/ 266 w 385"/>
                <a:gd name="T23" fmla="*/ 704 h 1651"/>
                <a:gd name="T24" fmla="*/ 311 w 385"/>
                <a:gd name="T25" fmla="*/ 851 h 1651"/>
                <a:gd name="T26" fmla="*/ 332 w 385"/>
                <a:gd name="T27" fmla="*/ 996 h 1651"/>
                <a:gd name="T28" fmla="*/ 332 w 385"/>
                <a:gd name="T29" fmla="*/ 1141 h 1651"/>
                <a:gd name="T30" fmla="*/ 305 w 385"/>
                <a:gd name="T31" fmla="*/ 1288 h 1651"/>
                <a:gd name="T32" fmla="*/ 248 w 385"/>
                <a:gd name="T33" fmla="*/ 1436 h 1651"/>
                <a:gd name="T34" fmla="*/ 221 w 385"/>
                <a:gd name="T35" fmla="*/ 1459 h 1651"/>
                <a:gd name="T36" fmla="*/ 196 w 385"/>
                <a:gd name="T37" fmla="*/ 1486 h 1651"/>
                <a:gd name="T38" fmla="*/ 172 w 385"/>
                <a:gd name="T39" fmla="*/ 1514 h 1651"/>
                <a:gd name="T40" fmla="*/ 153 w 385"/>
                <a:gd name="T41" fmla="*/ 1543 h 1651"/>
                <a:gd name="T42" fmla="*/ 137 w 385"/>
                <a:gd name="T43" fmla="*/ 1570 h 1651"/>
                <a:gd name="T44" fmla="*/ 129 w 385"/>
                <a:gd name="T45" fmla="*/ 1599 h 1651"/>
                <a:gd name="T46" fmla="*/ 129 w 385"/>
                <a:gd name="T47" fmla="*/ 1625 h 1651"/>
                <a:gd name="T48" fmla="*/ 140 w 385"/>
                <a:gd name="T49" fmla="*/ 1651 h 1651"/>
                <a:gd name="T50" fmla="*/ 153 w 385"/>
                <a:gd name="T51" fmla="*/ 1624 h 1651"/>
                <a:gd name="T52" fmla="*/ 172 w 385"/>
                <a:gd name="T53" fmla="*/ 1597 h 1651"/>
                <a:gd name="T54" fmla="*/ 195 w 385"/>
                <a:gd name="T55" fmla="*/ 1568 h 1651"/>
                <a:gd name="T56" fmla="*/ 219 w 385"/>
                <a:gd name="T57" fmla="*/ 1539 h 1651"/>
                <a:gd name="T58" fmla="*/ 242 w 385"/>
                <a:gd name="T59" fmla="*/ 1510 h 1651"/>
                <a:gd name="T60" fmla="*/ 266 w 385"/>
                <a:gd name="T61" fmla="*/ 1482 h 1651"/>
                <a:gd name="T62" fmla="*/ 285 w 385"/>
                <a:gd name="T63" fmla="*/ 1453 h 1651"/>
                <a:gd name="T64" fmla="*/ 300 w 385"/>
                <a:gd name="T65" fmla="*/ 1428 h 1651"/>
                <a:gd name="T66" fmla="*/ 358 w 385"/>
                <a:gd name="T67" fmla="*/ 1281 h 1651"/>
                <a:gd name="T68" fmla="*/ 385 w 385"/>
                <a:gd name="T69" fmla="*/ 1135 h 1651"/>
                <a:gd name="T70" fmla="*/ 385 w 385"/>
                <a:gd name="T71" fmla="*/ 989 h 1651"/>
                <a:gd name="T72" fmla="*/ 363 w 385"/>
                <a:gd name="T73" fmla="*/ 844 h 1651"/>
                <a:gd name="T74" fmla="*/ 321 w 385"/>
                <a:gd name="T75" fmla="*/ 698 h 1651"/>
                <a:gd name="T76" fmla="*/ 269 w 385"/>
                <a:gd name="T77" fmla="*/ 551 h 1651"/>
                <a:gd name="T78" fmla="*/ 205 w 385"/>
                <a:gd name="T79" fmla="*/ 406 h 1651"/>
                <a:gd name="T80" fmla="*/ 136 w 385"/>
                <a:gd name="T81" fmla="*/ 260 h 1651"/>
                <a:gd name="T82" fmla="*/ 143 w 385"/>
                <a:gd name="T83" fmla="*/ 228 h 1651"/>
                <a:gd name="T84" fmla="*/ 147 w 385"/>
                <a:gd name="T85" fmla="*/ 197 h 1651"/>
                <a:gd name="T86" fmla="*/ 144 w 385"/>
                <a:gd name="T87" fmla="*/ 166 h 1651"/>
                <a:gd name="T88" fmla="*/ 139 w 385"/>
                <a:gd name="T89" fmla="*/ 135 h 1651"/>
                <a:gd name="T90" fmla="*/ 127 w 385"/>
                <a:gd name="T91" fmla="*/ 103 h 1651"/>
                <a:gd name="T92" fmla="*/ 110 w 385"/>
                <a:gd name="T93" fmla="*/ 72 h 1651"/>
                <a:gd name="T94" fmla="*/ 89 w 385"/>
                <a:gd name="T95" fmla="*/ 41 h 1651"/>
                <a:gd name="T96" fmla="*/ 65 w 385"/>
                <a:gd name="T97" fmla="*/ 10 h 1651"/>
                <a:gd name="T98" fmla="*/ 55 w 385"/>
                <a:gd name="T99" fmla="*/ 8 h 1651"/>
                <a:gd name="T100" fmla="*/ 47 w 385"/>
                <a:gd name="T101" fmla="*/ 6 h 1651"/>
                <a:gd name="T102" fmla="*/ 39 w 385"/>
                <a:gd name="T103" fmla="*/ 5 h 1651"/>
                <a:gd name="T104" fmla="*/ 31 w 385"/>
                <a:gd name="T105" fmla="*/ 5 h 1651"/>
                <a:gd name="T106" fmla="*/ 23 w 385"/>
                <a:gd name="T107" fmla="*/ 2 h 1651"/>
                <a:gd name="T108" fmla="*/ 15 w 385"/>
                <a:gd name="T109" fmla="*/ 1 h 1651"/>
                <a:gd name="T110" fmla="*/ 7 w 385"/>
                <a:gd name="T111" fmla="*/ 0 h 1651"/>
                <a:gd name="T112" fmla="*/ 0 w 385"/>
                <a:gd name="T113" fmla="*/ 0 h 165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85"/>
                <a:gd name="T172" fmla="*/ 0 h 1651"/>
                <a:gd name="T173" fmla="*/ 385 w 385"/>
                <a:gd name="T174" fmla="*/ 1651 h 165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85" h="1651">
                  <a:moveTo>
                    <a:pt x="0" y="0"/>
                  </a:moveTo>
                  <a:lnTo>
                    <a:pt x="20" y="32"/>
                  </a:lnTo>
                  <a:lnTo>
                    <a:pt x="39" y="64"/>
                  </a:lnTo>
                  <a:lnTo>
                    <a:pt x="55" y="98"/>
                  </a:lnTo>
                  <a:lnTo>
                    <a:pt x="67" y="133"/>
                  </a:lnTo>
                  <a:lnTo>
                    <a:pt x="74" y="165"/>
                  </a:lnTo>
                  <a:lnTo>
                    <a:pt x="76" y="199"/>
                  </a:lnTo>
                  <a:lnTo>
                    <a:pt x="72" y="232"/>
                  </a:lnTo>
                  <a:lnTo>
                    <a:pt x="59" y="266"/>
                  </a:lnTo>
                  <a:lnTo>
                    <a:pt x="137" y="411"/>
                  </a:lnTo>
                  <a:lnTo>
                    <a:pt x="209" y="558"/>
                  </a:lnTo>
                  <a:lnTo>
                    <a:pt x="266" y="704"/>
                  </a:lnTo>
                  <a:lnTo>
                    <a:pt x="311" y="851"/>
                  </a:lnTo>
                  <a:lnTo>
                    <a:pt x="332" y="996"/>
                  </a:lnTo>
                  <a:lnTo>
                    <a:pt x="332" y="1141"/>
                  </a:lnTo>
                  <a:lnTo>
                    <a:pt x="305" y="1288"/>
                  </a:lnTo>
                  <a:lnTo>
                    <a:pt x="248" y="1436"/>
                  </a:lnTo>
                  <a:lnTo>
                    <a:pt x="221" y="1459"/>
                  </a:lnTo>
                  <a:lnTo>
                    <a:pt x="196" y="1486"/>
                  </a:lnTo>
                  <a:lnTo>
                    <a:pt x="172" y="1514"/>
                  </a:lnTo>
                  <a:lnTo>
                    <a:pt x="153" y="1543"/>
                  </a:lnTo>
                  <a:lnTo>
                    <a:pt x="137" y="1570"/>
                  </a:lnTo>
                  <a:lnTo>
                    <a:pt x="129" y="1599"/>
                  </a:lnTo>
                  <a:lnTo>
                    <a:pt x="129" y="1625"/>
                  </a:lnTo>
                  <a:lnTo>
                    <a:pt x="140" y="1651"/>
                  </a:lnTo>
                  <a:lnTo>
                    <a:pt x="153" y="1624"/>
                  </a:lnTo>
                  <a:lnTo>
                    <a:pt x="172" y="1597"/>
                  </a:lnTo>
                  <a:lnTo>
                    <a:pt x="195" y="1568"/>
                  </a:lnTo>
                  <a:lnTo>
                    <a:pt x="219" y="1539"/>
                  </a:lnTo>
                  <a:lnTo>
                    <a:pt x="242" y="1510"/>
                  </a:lnTo>
                  <a:lnTo>
                    <a:pt x="266" y="1482"/>
                  </a:lnTo>
                  <a:lnTo>
                    <a:pt x="285" y="1453"/>
                  </a:lnTo>
                  <a:lnTo>
                    <a:pt x="300" y="1428"/>
                  </a:lnTo>
                  <a:lnTo>
                    <a:pt x="358" y="1281"/>
                  </a:lnTo>
                  <a:lnTo>
                    <a:pt x="385" y="1135"/>
                  </a:lnTo>
                  <a:lnTo>
                    <a:pt x="385" y="989"/>
                  </a:lnTo>
                  <a:lnTo>
                    <a:pt x="363" y="844"/>
                  </a:lnTo>
                  <a:lnTo>
                    <a:pt x="321" y="698"/>
                  </a:lnTo>
                  <a:lnTo>
                    <a:pt x="269" y="551"/>
                  </a:lnTo>
                  <a:lnTo>
                    <a:pt x="205" y="406"/>
                  </a:lnTo>
                  <a:lnTo>
                    <a:pt x="136" y="260"/>
                  </a:lnTo>
                  <a:lnTo>
                    <a:pt x="143" y="228"/>
                  </a:lnTo>
                  <a:lnTo>
                    <a:pt x="147" y="197"/>
                  </a:lnTo>
                  <a:lnTo>
                    <a:pt x="144" y="166"/>
                  </a:lnTo>
                  <a:lnTo>
                    <a:pt x="139" y="135"/>
                  </a:lnTo>
                  <a:lnTo>
                    <a:pt x="127" y="103"/>
                  </a:lnTo>
                  <a:lnTo>
                    <a:pt x="110" y="72"/>
                  </a:lnTo>
                  <a:lnTo>
                    <a:pt x="89" y="41"/>
                  </a:lnTo>
                  <a:lnTo>
                    <a:pt x="65" y="10"/>
                  </a:lnTo>
                  <a:lnTo>
                    <a:pt x="55" y="8"/>
                  </a:lnTo>
                  <a:lnTo>
                    <a:pt x="47" y="6"/>
                  </a:lnTo>
                  <a:lnTo>
                    <a:pt x="39" y="5"/>
                  </a:lnTo>
                  <a:lnTo>
                    <a:pt x="31" y="5"/>
                  </a:lnTo>
                  <a:lnTo>
                    <a:pt x="23" y="2"/>
                  </a:lnTo>
                  <a:lnTo>
                    <a:pt x="15" y="1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DB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28" name="Freeform 84"/>
            <p:cNvSpPr>
              <a:spLocks/>
            </p:cNvSpPr>
            <p:nvPr/>
          </p:nvSpPr>
          <p:spPr bwMode="auto">
            <a:xfrm>
              <a:off x="3785" y="1376"/>
              <a:ext cx="423" cy="1059"/>
            </a:xfrm>
            <a:custGeom>
              <a:avLst/>
              <a:gdLst>
                <a:gd name="T0" fmla="*/ 369 w 847"/>
                <a:gd name="T1" fmla="*/ 0 h 2116"/>
                <a:gd name="T2" fmla="*/ 432 w 847"/>
                <a:gd name="T3" fmla="*/ 1 h 2116"/>
                <a:gd name="T4" fmla="*/ 499 w 847"/>
                <a:gd name="T5" fmla="*/ 15 h 2116"/>
                <a:gd name="T6" fmla="*/ 567 w 847"/>
                <a:gd name="T7" fmla="*/ 40 h 2116"/>
                <a:gd name="T8" fmla="*/ 633 w 847"/>
                <a:gd name="T9" fmla="*/ 82 h 2116"/>
                <a:gd name="T10" fmla="*/ 690 w 847"/>
                <a:gd name="T11" fmla="*/ 137 h 2116"/>
                <a:gd name="T12" fmla="*/ 738 w 847"/>
                <a:gd name="T13" fmla="*/ 208 h 2116"/>
                <a:gd name="T14" fmla="*/ 772 w 847"/>
                <a:gd name="T15" fmla="*/ 296 h 2116"/>
                <a:gd name="T16" fmla="*/ 789 w 847"/>
                <a:gd name="T17" fmla="*/ 402 h 2116"/>
                <a:gd name="T18" fmla="*/ 793 w 847"/>
                <a:gd name="T19" fmla="*/ 432 h 2116"/>
                <a:gd name="T20" fmla="*/ 801 w 847"/>
                <a:gd name="T21" fmla="*/ 458 h 2116"/>
                <a:gd name="T22" fmla="*/ 809 w 847"/>
                <a:gd name="T23" fmla="*/ 483 h 2116"/>
                <a:gd name="T24" fmla="*/ 820 w 847"/>
                <a:gd name="T25" fmla="*/ 504 h 2116"/>
                <a:gd name="T26" fmla="*/ 828 w 847"/>
                <a:gd name="T27" fmla="*/ 523 h 2116"/>
                <a:gd name="T28" fmla="*/ 836 w 847"/>
                <a:gd name="T29" fmla="*/ 542 h 2116"/>
                <a:gd name="T30" fmla="*/ 843 w 847"/>
                <a:gd name="T31" fmla="*/ 558 h 2116"/>
                <a:gd name="T32" fmla="*/ 847 w 847"/>
                <a:gd name="T33" fmla="*/ 575 h 2116"/>
                <a:gd name="T34" fmla="*/ 839 w 847"/>
                <a:gd name="T35" fmla="*/ 609 h 2116"/>
                <a:gd name="T36" fmla="*/ 831 w 847"/>
                <a:gd name="T37" fmla="*/ 643 h 2116"/>
                <a:gd name="T38" fmla="*/ 820 w 847"/>
                <a:gd name="T39" fmla="*/ 675 h 2116"/>
                <a:gd name="T40" fmla="*/ 812 w 847"/>
                <a:gd name="T41" fmla="*/ 710 h 2116"/>
                <a:gd name="T42" fmla="*/ 803 w 847"/>
                <a:gd name="T43" fmla="*/ 743 h 2116"/>
                <a:gd name="T44" fmla="*/ 799 w 847"/>
                <a:gd name="T45" fmla="*/ 780 h 2116"/>
                <a:gd name="T46" fmla="*/ 797 w 847"/>
                <a:gd name="T47" fmla="*/ 817 h 2116"/>
                <a:gd name="T48" fmla="*/ 803 w 847"/>
                <a:gd name="T49" fmla="*/ 859 h 2116"/>
                <a:gd name="T50" fmla="*/ 807 w 847"/>
                <a:gd name="T51" fmla="*/ 882 h 2116"/>
                <a:gd name="T52" fmla="*/ 811 w 847"/>
                <a:gd name="T53" fmla="*/ 906 h 2116"/>
                <a:gd name="T54" fmla="*/ 816 w 847"/>
                <a:gd name="T55" fmla="*/ 930 h 2116"/>
                <a:gd name="T56" fmla="*/ 821 w 847"/>
                <a:gd name="T57" fmla="*/ 956 h 2116"/>
                <a:gd name="T58" fmla="*/ 827 w 847"/>
                <a:gd name="T59" fmla="*/ 980 h 2116"/>
                <a:gd name="T60" fmla="*/ 833 w 847"/>
                <a:gd name="T61" fmla="*/ 1007 h 2116"/>
                <a:gd name="T62" fmla="*/ 839 w 847"/>
                <a:gd name="T63" fmla="*/ 1033 h 2116"/>
                <a:gd name="T64" fmla="*/ 847 w 847"/>
                <a:gd name="T65" fmla="*/ 1060 h 2116"/>
                <a:gd name="T66" fmla="*/ 836 w 847"/>
                <a:gd name="T67" fmla="*/ 1271 h 2116"/>
                <a:gd name="T68" fmla="*/ 808 w 847"/>
                <a:gd name="T69" fmla="*/ 1470 h 2116"/>
                <a:gd name="T70" fmla="*/ 764 w 847"/>
                <a:gd name="T71" fmla="*/ 1649 h 2116"/>
                <a:gd name="T72" fmla="*/ 706 w 847"/>
                <a:gd name="T73" fmla="*/ 1806 h 2116"/>
                <a:gd name="T74" fmla="*/ 635 w 847"/>
                <a:gd name="T75" fmla="*/ 1934 h 2116"/>
                <a:gd name="T76" fmla="*/ 554 w 847"/>
                <a:gd name="T77" fmla="*/ 2032 h 2116"/>
                <a:gd name="T78" fmla="*/ 464 w 847"/>
                <a:gd name="T79" fmla="*/ 2094 h 2116"/>
                <a:gd name="T80" fmla="*/ 369 w 847"/>
                <a:gd name="T81" fmla="*/ 2116 h 2116"/>
                <a:gd name="T82" fmla="*/ 276 w 847"/>
                <a:gd name="T83" fmla="*/ 2094 h 2116"/>
                <a:gd name="T84" fmla="*/ 201 w 847"/>
                <a:gd name="T85" fmla="*/ 2032 h 2116"/>
                <a:gd name="T86" fmla="*/ 139 w 847"/>
                <a:gd name="T87" fmla="*/ 1934 h 2116"/>
                <a:gd name="T88" fmla="*/ 92 w 847"/>
                <a:gd name="T89" fmla="*/ 1806 h 2116"/>
                <a:gd name="T90" fmla="*/ 54 w 847"/>
                <a:gd name="T91" fmla="*/ 1649 h 2116"/>
                <a:gd name="T92" fmla="*/ 30 w 847"/>
                <a:gd name="T93" fmla="*/ 1470 h 2116"/>
                <a:gd name="T94" fmla="*/ 17 w 847"/>
                <a:gd name="T95" fmla="*/ 1271 h 2116"/>
                <a:gd name="T96" fmla="*/ 12 w 847"/>
                <a:gd name="T97" fmla="*/ 1060 h 2116"/>
                <a:gd name="T98" fmla="*/ 0 w 847"/>
                <a:gd name="T99" fmla="*/ 832 h 2116"/>
                <a:gd name="T100" fmla="*/ 3 w 847"/>
                <a:gd name="T101" fmla="*/ 624 h 2116"/>
                <a:gd name="T102" fmla="*/ 19 w 847"/>
                <a:gd name="T103" fmla="*/ 437 h 2116"/>
                <a:gd name="T104" fmla="*/ 53 w 847"/>
                <a:gd name="T105" fmla="*/ 278 h 2116"/>
                <a:gd name="T106" fmla="*/ 101 w 847"/>
                <a:gd name="T107" fmla="*/ 149 h 2116"/>
                <a:gd name="T108" fmla="*/ 171 w 847"/>
                <a:gd name="T109" fmla="*/ 58 h 2116"/>
                <a:gd name="T110" fmla="*/ 258 w 847"/>
                <a:gd name="T111" fmla="*/ 5 h 2116"/>
                <a:gd name="T112" fmla="*/ 369 w 847"/>
                <a:gd name="T113" fmla="*/ 0 h 211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47"/>
                <a:gd name="T172" fmla="*/ 0 h 2116"/>
                <a:gd name="T173" fmla="*/ 847 w 847"/>
                <a:gd name="T174" fmla="*/ 2116 h 211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47" h="2116">
                  <a:moveTo>
                    <a:pt x="369" y="0"/>
                  </a:moveTo>
                  <a:lnTo>
                    <a:pt x="432" y="1"/>
                  </a:lnTo>
                  <a:lnTo>
                    <a:pt x="499" y="15"/>
                  </a:lnTo>
                  <a:lnTo>
                    <a:pt x="567" y="40"/>
                  </a:lnTo>
                  <a:lnTo>
                    <a:pt x="633" y="82"/>
                  </a:lnTo>
                  <a:lnTo>
                    <a:pt x="690" y="137"/>
                  </a:lnTo>
                  <a:lnTo>
                    <a:pt x="738" y="208"/>
                  </a:lnTo>
                  <a:lnTo>
                    <a:pt x="772" y="296"/>
                  </a:lnTo>
                  <a:lnTo>
                    <a:pt x="789" y="402"/>
                  </a:lnTo>
                  <a:lnTo>
                    <a:pt x="793" y="432"/>
                  </a:lnTo>
                  <a:lnTo>
                    <a:pt x="801" y="458"/>
                  </a:lnTo>
                  <a:lnTo>
                    <a:pt x="809" y="483"/>
                  </a:lnTo>
                  <a:lnTo>
                    <a:pt x="820" y="504"/>
                  </a:lnTo>
                  <a:lnTo>
                    <a:pt x="828" y="523"/>
                  </a:lnTo>
                  <a:lnTo>
                    <a:pt x="836" y="542"/>
                  </a:lnTo>
                  <a:lnTo>
                    <a:pt x="843" y="558"/>
                  </a:lnTo>
                  <a:lnTo>
                    <a:pt x="847" y="575"/>
                  </a:lnTo>
                  <a:lnTo>
                    <a:pt x="839" y="609"/>
                  </a:lnTo>
                  <a:lnTo>
                    <a:pt x="831" y="643"/>
                  </a:lnTo>
                  <a:lnTo>
                    <a:pt x="820" y="675"/>
                  </a:lnTo>
                  <a:lnTo>
                    <a:pt x="812" y="710"/>
                  </a:lnTo>
                  <a:lnTo>
                    <a:pt x="803" y="743"/>
                  </a:lnTo>
                  <a:lnTo>
                    <a:pt x="799" y="780"/>
                  </a:lnTo>
                  <a:lnTo>
                    <a:pt x="797" y="817"/>
                  </a:lnTo>
                  <a:lnTo>
                    <a:pt x="803" y="859"/>
                  </a:lnTo>
                  <a:lnTo>
                    <a:pt x="807" y="882"/>
                  </a:lnTo>
                  <a:lnTo>
                    <a:pt x="811" y="906"/>
                  </a:lnTo>
                  <a:lnTo>
                    <a:pt x="816" y="930"/>
                  </a:lnTo>
                  <a:lnTo>
                    <a:pt x="821" y="956"/>
                  </a:lnTo>
                  <a:lnTo>
                    <a:pt x="827" y="980"/>
                  </a:lnTo>
                  <a:lnTo>
                    <a:pt x="833" y="1007"/>
                  </a:lnTo>
                  <a:lnTo>
                    <a:pt x="839" y="1033"/>
                  </a:lnTo>
                  <a:lnTo>
                    <a:pt x="847" y="1060"/>
                  </a:lnTo>
                  <a:lnTo>
                    <a:pt x="836" y="1271"/>
                  </a:lnTo>
                  <a:lnTo>
                    <a:pt x="808" y="1470"/>
                  </a:lnTo>
                  <a:lnTo>
                    <a:pt x="764" y="1649"/>
                  </a:lnTo>
                  <a:lnTo>
                    <a:pt x="706" y="1806"/>
                  </a:lnTo>
                  <a:lnTo>
                    <a:pt x="635" y="1934"/>
                  </a:lnTo>
                  <a:lnTo>
                    <a:pt x="554" y="2032"/>
                  </a:lnTo>
                  <a:lnTo>
                    <a:pt x="464" y="2094"/>
                  </a:lnTo>
                  <a:lnTo>
                    <a:pt x="369" y="2116"/>
                  </a:lnTo>
                  <a:lnTo>
                    <a:pt x="276" y="2094"/>
                  </a:lnTo>
                  <a:lnTo>
                    <a:pt x="201" y="2032"/>
                  </a:lnTo>
                  <a:lnTo>
                    <a:pt x="139" y="1934"/>
                  </a:lnTo>
                  <a:lnTo>
                    <a:pt x="92" y="1806"/>
                  </a:lnTo>
                  <a:lnTo>
                    <a:pt x="54" y="1649"/>
                  </a:lnTo>
                  <a:lnTo>
                    <a:pt x="30" y="1470"/>
                  </a:lnTo>
                  <a:lnTo>
                    <a:pt x="17" y="1271"/>
                  </a:lnTo>
                  <a:lnTo>
                    <a:pt x="12" y="1060"/>
                  </a:lnTo>
                  <a:lnTo>
                    <a:pt x="0" y="832"/>
                  </a:lnTo>
                  <a:lnTo>
                    <a:pt x="3" y="624"/>
                  </a:lnTo>
                  <a:lnTo>
                    <a:pt x="19" y="437"/>
                  </a:lnTo>
                  <a:lnTo>
                    <a:pt x="53" y="278"/>
                  </a:lnTo>
                  <a:lnTo>
                    <a:pt x="101" y="149"/>
                  </a:lnTo>
                  <a:lnTo>
                    <a:pt x="171" y="58"/>
                  </a:lnTo>
                  <a:lnTo>
                    <a:pt x="258" y="5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rgbClr val="BA8A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29" name="Freeform 85"/>
            <p:cNvSpPr>
              <a:spLocks/>
            </p:cNvSpPr>
            <p:nvPr/>
          </p:nvSpPr>
          <p:spPr bwMode="auto">
            <a:xfrm>
              <a:off x="3949" y="2421"/>
              <a:ext cx="289" cy="183"/>
            </a:xfrm>
            <a:custGeom>
              <a:avLst/>
              <a:gdLst>
                <a:gd name="T0" fmla="*/ 88 w 578"/>
                <a:gd name="T1" fmla="*/ 40 h 365"/>
                <a:gd name="T2" fmla="*/ 429 w 578"/>
                <a:gd name="T3" fmla="*/ 0 h 365"/>
                <a:gd name="T4" fmla="*/ 578 w 578"/>
                <a:gd name="T5" fmla="*/ 100 h 365"/>
                <a:gd name="T6" fmla="*/ 475 w 578"/>
                <a:gd name="T7" fmla="*/ 348 h 365"/>
                <a:gd name="T8" fmla="*/ 172 w 578"/>
                <a:gd name="T9" fmla="*/ 365 h 365"/>
                <a:gd name="T10" fmla="*/ 0 w 578"/>
                <a:gd name="T11" fmla="*/ 123 h 365"/>
                <a:gd name="T12" fmla="*/ 88 w 578"/>
                <a:gd name="T13" fmla="*/ 40 h 3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78"/>
                <a:gd name="T22" fmla="*/ 0 h 365"/>
                <a:gd name="T23" fmla="*/ 578 w 578"/>
                <a:gd name="T24" fmla="*/ 365 h 36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78" h="365">
                  <a:moveTo>
                    <a:pt x="88" y="40"/>
                  </a:moveTo>
                  <a:lnTo>
                    <a:pt x="429" y="0"/>
                  </a:lnTo>
                  <a:lnTo>
                    <a:pt x="578" y="100"/>
                  </a:lnTo>
                  <a:lnTo>
                    <a:pt x="475" y="348"/>
                  </a:lnTo>
                  <a:lnTo>
                    <a:pt x="172" y="365"/>
                  </a:lnTo>
                  <a:lnTo>
                    <a:pt x="0" y="123"/>
                  </a:lnTo>
                  <a:lnTo>
                    <a:pt x="88" y="40"/>
                  </a:lnTo>
                  <a:close/>
                </a:path>
              </a:pathLst>
            </a:custGeom>
            <a:solidFill>
              <a:srgbClr val="3030FF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30" name="Freeform 86"/>
            <p:cNvSpPr>
              <a:spLocks/>
            </p:cNvSpPr>
            <p:nvPr/>
          </p:nvSpPr>
          <p:spPr bwMode="auto">
            <a:xfrm>
              <a:off x="4018" y="2478"/>
              <a:ext cx="197" cy="97"/>
            </a:xfrm>
            <a:custGeom>
              <a:avLst/>
              <a:gdLst>
                <a:gd name="T0" fmla="*/ 59 w 393"/>
                <a:gd name="T1" fmla="*/ 23 h 194"/>
                <a:gd name="T2" fmla="*/ 291 w 393"/>
                <a:gd name="T3" fmla="*/ 0 h 194"/>
                <a:gd name="T4" fmla="*/ 393 w 393"/>
                <a:gd name="T5" fmla="*/ 54 h 194"/>
                <a:gd name="T6" fmla="*/ 323 w 393"/>
                <a:gd name="T7" fmla="*/ 184 h 194"/>
                <a:gd name="T8" fmla="*/ 117 w 393"/>
                <a:gd name="T9" fmla="*/ 194 h 194"/>
                <a:gd name="T10" fmla="*/ 0 w 393"/>
                <a:gd name="T11" fmla="*/ 64 h 194"/>
                <a:gd name="T12" fmla="*/ 59 w 393"/>
                <a:gd name="T13" fmla="*/ 23 h 19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93"/>
                <a:gd name="T22" fmla="*/ 0 h 194"/>
                <a:gd name="T23" fmla="*/ 393 w 393"/>
                <a:gd name="T24" fmla="*/ 194 h 19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93" h="194">
                  <a:moveTo>
                    <a:pt x="59" y="23"/>
                  </a:moveTo>
                  <a:lnTo>
                    <a:pt x="291" y="0"/>
                  </a:lnTo>
                  <a:lnTo>
                    <a:pt x="393" y="54"/>
                  </a:lnTo>
                  <a:lnTo>
                    <a:pt x="323" y="184"/>
                  </a:lnTo>
                  <a:lnTo>
                    <a:pt x="117" y="194"/>
                  </a:lnTo>
                  <a:lnTo>
                    <a:pt x="0" y="64"/>
                  </a:lnTo>
                  <a:lnTo>
                    <a:pt x="59" y="23"/>
                  </a:lnTo>
                  <a:close/>
                </a:path>
              </a:pathLst>
            </a:custGeom>
            <a:solidFill>
              <a:srgbClr val="6673E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31" name="Freeform 87"/>
            <p:cNvSpPr>
              <a:spLocks/>
            </p:cNvSpPr>
            <p:nvPr/>
          </p:nvSpPr>
          <p:spPr bwMode="auto">
            <a:xfrm>
              <a:off x="3657" y="2226"/>
              <a:ext cx="390" cy="439"/>
            </a:xfrm>
            <a:custGeom>
              <a:avLst/>
              <a:gdLst>
                <a:gd name="T0" fmla="*/ 106 w 780"/>
                <a:gd name="T1" fmla="*/ 0 h 880"/>
                <a:gd name="T2" fmla="*/ 0 w 780"/>
                <a:gd name="T3" fmla="*/ 27 h 880"/>
                <a:gd name="T4" fmla="*/ 71 w 780"/>
                <a:gd name="T5" fmla="*/ 880 h 880"/>
                <a:gd name="T6" fmla="*/ 780 w 780"/>
                <a:gd name="T7" fmla="*/ 440 h 880"/>
                <a:gd name="T8" fmla="*/ 106 w 780"/>
                <a:gd name="T9" fmla="*/ 0 h 8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0"/>
                <a:gd name="T16" fmla="*/ 0 h 880"/>
                <a:gd name="T17" fmla="*/ 780 w 780"/>
                <a:gd name="T18" fmla="*/ 880 h 88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0" h="880">
                  <a:moveTo>
                    <a:pt x="106" y="0"/>
                  </a:moveTo>
                  <a:lnTo>
                    <a:pt x="0" y="27"/>
                  </a:lnTo>
                  <a:lnTo>
                    <a:pt x="71" y="880"/>
                  </a:lnTo>
                  <a:lnTo>
                    <a:pt x="780" y="440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9E9E9E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32" name="Freeform 88"/>
            <p:cNvSpPr>
              <a:spLocks/>
            </p:cNvSpPr>
            <p:nvPr/>
          </p:nvSpPr>
          <p:spPr bwMode="auto">
            <a:xfrm>
              <a:off x="3677" y="2350"/>
              <a:ext cx="284" cy="295"/>
            </a:xfrm>
            <a:custGeom>
              <a:avLst/>
              <a:gdLst>
                <a:gd name="T0" fmla="*/ 66 w 567"/>
                <a:gd name="T1" fmla="*/ 102 h 589"/>
                <a:gd name="T2" fmla="*/ 0 w 567"/>
                <a:gd name="T3" fmla="*/ 0 h 589"/>
                <a:gd name="T4" fmla="*/ 52 w 567"/>
                <a:gd name="T5" fmla="*/ 589 h 589"/>
                <a:gd name="T6" fmla="*/ 567 w 567"/>
                <a:gd name="T7" fmla="*/ 285 h 589"/>
                <a:gd name="T8" fmla="*/ 66 w 567"/>
                <a:gd name="T9" fmla="*/ 102 h 5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7"/>
                <a:gd name="T16" fmla="*/ 0 h 589"/>
                <a:gd name="T17" fmla="*/ 567 w 567"/>
                <a:gd name="T18" fmla="*/ 589 h 5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7" h="589">
                  <a:moveTo>
                    <a:pt x="66" y="102"/>
                  </a:moveTo>
                  <a:lnTo>
                    <a:pt x="0" y="0"/>
                  </a:lnTo>
                  <a:lnTo>
                    <a:pt x="52" y="589"/>
                  </a:lnTo>
                  <a:lnTo>
                    <a:pt x="567" y="285"/>
                  </a:lnTo>
                  <a:lnTo>
                    <a:pt x="66" y="102"/>
                  </a:lnTo>
                  <a:close/>
                </a:path>
              </a:pathLst>
            </a:custGeom>
            <a:solidFill>
              <a:srgbClr val="DEDE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33" name="Freeform 89"/>
            <p:cNvSpPr>
              <a:spLocks/>
            </p:cNvSpPr>
            <p:nvPr/>
          </p:nvSpPr>
          <p:spPr bwMode="auto">
            <a:xfrm>
              <a:off x="3749" y="2439"/>
              <a:ext cx="194" cy="177"/>
            </a:xfrm>
            <a:custGeom>
              <a:avLst/>
              <a:gdLst>
                <a:gd name="T0" fmla="*/ 56 w 388"/>
                <a:gd name="T1" fmla="*/ 0 h 355"/>
                <a:gd name="T2" fmla="*/ 0 w 388"/>
                <a:gd name="T3" fmla="*/ 13 h 355"/>
                <a:gd name="T4" fmla="*/ 9 w 388"/>
                <a:gd name="T5" fmla="*/ 355 h 355"/>
                <a:gd name="T6" fmla="*/ 388 w 388"/>
                <a:gd name="T7" fmla="*/ 119 h 355"/>
                <a:gd name="T8" fmla="*/ 56 w 388"/>
                <a:gd name="T9" fmla="*/ 0 h 3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8"/>
                <a:gd name="T16" fmla="*/ 0 h 355"/>
                <a:gd name="T17" fmla="*/ 388 w 388"/>
                <a:gd name="T18" fmla="*/ 355 h 3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8" h="355">
                  <a:moveTo>
                    <a:pt x="56" y="0"/>
                  </a:moveTo>
                  <a:lnTo>
                    <a:pt x="0" y="13"/>
                  </a:lnTo>
                  <a:lnTo>
                    <a:pt x="9" y="355"/>
                  </a:lnTo>
                  <a:lnTo>
                    <a:pt x="388" y="119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FFFF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34" name="Freeform 90"/>
            <p:cNvSpPr>
              <a:spLocks/>
            </p:cNvSpPr>
            <p:nvPr/>
          </p:nvSpPr>
          <p:spPr bwMode="auto">
            <a:xfrm>
              <a:off x="4126" y="2239"/>
              <a:ext cx="258" cy="337"/>
            </a:xfrm>
            <a:custGeom>
              <a:avLst/>
              <a:gdLst>
                <a:gd name="T0" fmla="*/ 0 w 516"/>
                <a:gd name="T1" fmla="*/ 413 h 674"/>
                <a:gd name="T2" fmla="*/ 516 w 516"/>
                <a:gd name="T3" fmla="*/ 674 h 674"/>
                <a:gd name="T4" fmla="*/ 399 w 516"/>
                <a:gd name="T5" fmla="*/ 27 h 674"/>
                <a:gd name="T6" fmla="*/ 314 w 516"/>
                <a:gd name="T7" fmla="*/ 0 h 674"/>
                <a:gd name="T8" fmla="*/ 0 w 516"/>
                <a:gd name="T9" fmla="*/ 413 h 6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6"/>
                <a:gd name="T16" fmla="*/ 0 h 674"/>
                <a:gd name="T17" fmla="*/ 516 w 516"/>
                <a:gd name="T18" fmla="*/ 674 h 6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6" h="674">
                  <a:moveTo>
                    <a:pt x="0" y="413"/>
                  </a:moveTo>
                  <a:lnTo>
                    <a:pt x="516" y="674"/>
                  </a:lnTo>
                  <a:lnTo>
                    <a:pt x="399" y="27"/>
                  </a:lnTo>
                  <a:lnTo>
                    <a:pt x="314" y="0"/>
                  </a:lnTo>
                  <a:lnTo>
                    <a:pt x="0" y="413"/>
                  </a:lnTo>
                  <a:close/>
                </a:path>
              </a:pathLst>
            </a:custGeom>
            <a:solidFill>
              <a:srgbClr val="DEDEDE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35" name="Freeform 91"/>
            <p:cNvSpPr>
              <a:spLocks/>
            </p:cNvSpPr>
            <p:nvPr/>
          </p:nvSpPr>
          <p:spPr bwMode="auto">
            <a:xfrm>
              <a:off x="4160" y="2284"/>
              <a:ext cx="224" cy="292"/>
            </a:xfrm>
            <a:custGeom>
              <a:avLst/>
              <a:gdLst>
                <a:gd name="T0" fmla="*/ 0 w 448"/>
                <a:gd name="T1" fmla="*/ 358 h 584"/>
                <a:gd name="T2" fmla="*/ 55 w 448"/>
                <a:gd name="T3" fmla="*/ 386 h 584"/>
                <a:gd name="T4" fmla="*/ 112 w 448"/>
                <a:gd name="T5" fmla="*/ 414 h 584"/>
                <a:gd name="T6" fmla="*/ 168 w 448"/>
                <a:gd name="T7" fmla="*/ 443 h 584"/>
                <a:gd name="T8" fmla="*/ 225 w 448"/>
                <a:gd name="T9" fmla="*/ 471 h 584"/>
                <a:gd name="T10" fmla="*/ 280 w 448"/>
                <a:gd name="T11" fmla="*/ 499 h 584"/>
                <a:gd name="T12" fmla="*/ 336 w 448"/>
                <a:gd name="T13" fmla="*/ 527 h 584"/>
                <a:gd name="T14" fmla="*/ 391 w 448"/>
                <a:gd name="T15" fmla="*/ 556 h 584"/>
                <a:gd name="T16" fmla="*/ 448 w 448"/>
                <a:gd name="T17" fmla="*/ 584 h 584"/>
                <a:gd name="T18" fmla="*/ 434 w 448"/>
                <a:gd name="T19" fmla="*/ 513 h 584"/>
                <a:gd name="T20" fmla="*/ 422 w 448"/>
                <a:gd name="T21" fmla="*/ 443 h 584"/>
                <a:gd name="T22" fmla="*/ 409 w 448"/>
                <a:gd name="T23" fmla="*/ 373 h 584"/>
                <a:gd name="T24" fmla="*/ 397 w 448"/>
                <a:gd name="T25" fmla="*/ 303 h 584"/>
                <a:gd name="T26" fmla="*/ 383 w 448"/>
                <a:gd name="T27" fmla="*/ 232 h 584"/>
                <a:gd name="T28" fmla="*/ 371 w 448"/>
                <a:gd name="T29" fmla="*/ 163 h 584"/>
                <a:gd name="T30" fmla="*/ 359 w 448"/>
                <a:gd name="T31" fmla="*/ 92 h 584"/>
                <a:gd name="T32" fmla="*/ 347 w 448"/>
                <a:gd name="T33" fmla="*/ 23 h 584"/>
                <a:gd name="T34" fmla="*/ 336 w 448"/>
                <a:gd name="T35" fmla="*/ 19 h 584"/>
                <a:gd name="T36" fmla="*/ 327 w 448"/>
                <a:gd name="T37" fmla="*/ 16 h 584"/>
                <a:gd name="T38" fmla="*/ 317 w 448"/>
                <a:gd name="T39" fmla="*/ 14 h 584"/>
                <a:gd name="T40" fmla="*/ 309 w 448"/>
                <a:gd name="T41" fmla="*/ 11 h 584"/>
                <a:gd name="T42" fmla="*/ 300 w 448"/>
                <a:gd name="T43" fmla="*/ 7 h 584"/>
                <a:gd name="T44" fmla="*/ 290 w 448"/>
                <a:gd name="T45" fmla="*/ 6 h 584"/>
                <a:gd name="T46" fmla="*/ 281 w 448"/>
                <a:gd name="T47" fmla="*/ 2 h 584"/>
                <a:gd name="T48" fmla="*/ 273 w 448"/>
                <a:gd name="T49" fmla="*/ 0 h 584"/>
                <a:gd name="T50" fmla="*/ 238 w 448"/>
                <a:gd name="T51" fmla="*/ 45 h 584"/>
                <a:gd name="T52" fmla="*/ 204 w 448"/>
                <a:gd name="T53" fmla="*/ 89 h 584"/>
                <a:gd name="T54" fmla="*/ 169 w 448"/>
                <a:gd name="T55" fmla="*/ 133 h 584"/>
                <a:gd name="T56" fmla="*/ 136 w 448"/>
                <a:gd name="T57" fmla="*/ 178 h 584"/>
                <a:gd name="T58" fmla="*/ 101 w 448"/>
                <a:gd name="T59" fmla="*/ 222 h 584"/>
                <a:gd name="T60" fmla="*/ 67 w 448"/>
                <a:gd name="T61" fmla="*/ 268 h 584"/>
                <a:gd name="T62" fmla="*/ 32 w 448"/>
                <a:gd name="T63" fmla="*/ 312 h 584"/>
                <a:gd name="T64" fmla="*/ 0 w 448"/>
                <a:gd name="T65" fmla="*/ 358 h 58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8"/>
                <a:gd name="T100" fmla="*/ 0 h 584"/>
                <a:gd name="T101" fmla="*/ 448 w 448"/>
                <a:gd name="T102" fmla="*/ 584 h 58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8" h="584">
                  <a:moveTo>
                    <a:pt x="0" y="358"/>
                  </a:moveTo>
                  <a:lnTo>
                    <a:pt x="55" y="386"/>
                  </a:lnTo>
                  <a:lnTo>
                    <a:pt x="112" y="414"/>
                  </a:lnTo>
                  <a:lnTo>
                    <a:pt x="168" y="443"/>
                  </a:lnTo>
                  <a:lnTo>
                    <a:pt x="225" y="471"/>
                  </a:lnTo>
                  <a:lnTo>
                    <a:pt x="280" y="499"/>
                  </a:lnTo>
                  <a:lnTo>
                    <a:pt x="336" y="527"/>
                  </a:lnTo>
                  <a:lnTo>
                    <a:pt x="391" y="556"/>
                  </a:lnTo>
                  <a:lnTo>
                    <a:pt x="448" y="584"/>
                  </a:lnTo>
                  <a:lnTo>
                    <a:pt x="434" y="513"/>
                  </a:lnTo>
                  <a:lnTo>
                    <a:pt x="422" y="443"/>
                  </a:lnTo>
                  <a:lnTo>
                    <a:pt x="409" y="373"/>
                  </a:lnTo>
                  <a:lnTo>
                    <a:pt x="397" y="303"/>
                  </a:lnTo>
                  <a:lnTo>
                    <a:pt x="383" y="232"/>
                  </a:lnTo>
                  <a:lnTo>
                    <a:pt x="371" y="163"/>
                  </a:lnTo>
                  <a:lnTo>
                    <a:pt x="359" y="92"/>
                  </a:lnTo>
                  <a:lnTo>
                    <a:pt x="347" y="23"/>
                  </a:lnTo>
                  <a:lnTo>
                    <a:pt x="336" y="19"/>
                  </a:lnTo>
                  <a:lnTo>
                    <a:pt x="327" y="16"/>
                  </a:lnTo>
                  <a:lnTo>
                    <a:pt x="317" y="14"/>
                  </a:lnTo>
                  <a:lnTo>
                    <a:pt x="309" y="11"/>
                  </a:lnTo>
                  <a:lnTo>
                    <a:pt x="300" y="7"/>
                  </a:lnTo>
                  <a:lnTo>
                    <a:pt x="290" y="6"/>
                  </a:lnTo>
                  <a:lnTo>
                    <a:pt x="281" y="2"/>
                  </a:lnTo>
                  <a:lnTo>
                    <a:pt x="273" y="0"/>
                  </a:lnTo>
                  <a:lnTo>
                    <a:pt x="238" y="45"/>
                  </a:lnTo>
                  <a:lnTo>
                    <a:pt x="204" y="89"/>
                  </a:lnTo>
                  <a:lnTo>
                    <a:pt x="169" y="133"/>
                  </a:lnTo>
                  <a:lnTo>
                    <a:pt x="136" y="178"/>
                  </a:lnTo>
                  <a:lnTo>
                    <a:pt x="101" y="222"/>
                  </a:lnTo>
                  <a:lnTo>
                    <a:pt x="67" y="268"/>
                  </a:lnTo>
                  <a:lnTo>
                    <a:pt x="32" y="312"/>
                  </a:lnTo>
                  <a:lnTo>
                    <a:pt x="0" y="358"/>
                  </a:lnTo>
                  <a:close/>
                </a:path>
              </a:pathLst>
            </a:custGeom>
            <a:solidFill>
              <a:srgbClr val="E8E8E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36" name="Freeform 92"/>
            <p:cNvSpPr>
              <a:spLocks/>
            </p:cNvSpPr>
            <p:nvPr/>
          </p:nvSpPr>
          <p:spPr bwMode="auto">
            <a:xfrm>
              <a:off x="4195" y="2329"/>
              <a:ext cx="189" cy="247"/>
            </a:xfrm>
            <a:custGeom>
              <a:avLst/>
              <a:gdLst>
                <a:gd name="T0" fmla="*/ 0 w 378"/>
                <a:gd name="T1" fmla="*/ 302 h 494"/>
                <a:gd name="T2" fmla="*/ 47 w 378"/>
                <a:gd name="T3" fmla="*/ 326 h 494"/>
                <a:gd name="T4" fmla="*/ 94 w 378"/>
                <a:gd name="T5" fmla="*/ 350 h 494"/>
                <a:gd name="T6" fmla="*/ 141 w 378"/>
                <a:gd name="T7" fmla="*/ 374 h 494"/>
                <a:gd name="T8" fmla="*/ 188 w 378"/>
                <a:gd name="T9" fmla="*/ 398 h 494"/>
                <a:gd name="T10" fmla="*/ 235 w 378"/>
                <a:gd name="T11" fmla="*/ 421 h 494"/>
                <a:gd name="T12" fmla="*/ 282 w 378"/>
                <a:gd name="T13" fmla="*/ 445 h 494"/>
                <a:gd name="T14" fmla="*/ 329 w 378"/>
                <a:gd name="T15" fmla="*/ 470 h 494"/>
                <a:gd name="T16" fmla="*/ 378 w 378"/>
                <a:gd name="T17" fmla="*/ 494 h 494"/>
                <a:gd name="T18" fmla="*/ 366 w 378"/>
                <a:gd name="T19" fmla="*/ 433 h 494"/>
                <a:gd name="T20" fmla="*/ 355 w 378"/>
                <a:gd name="T21" fmla="*/ 376 h 494"/>
                <a:gd name="T22" fmla="*/ 344 w 378"/>
                <a:gd name="T23" fmla="*/ 315 h 494"/>
                <a:gd name="T24" fmla="*/ 335 w 378"/>
                <a:gd name="T25" fmla="*/ 257 h 494"/>
                <a:gd name="T26" fmla="*/ 323 w 378"/>
                <a:gd name="T27" fmla="*/ 197 h 494"/>
                <a:gd name="T28" fmla="*/ 312 w 378"/>
                <a:gd name="T29" fmla="*/ 138 h 494"/>
                <a:gd name="T30" fmla="*/ 301 w 378"/>
                <a:gd name="T31" fmla="*/ 78 h 494"/>
                <a:gd name="T32" fmla="*/ 292 w 378"/>
                <a:gd name="T33" fmla="*/ 19 h 494"/>
                <a:gd name="T34" fmla="*/ 284 w 378"/>
                <a:gd name="T35" fmla="*/ 16 h 494"/>
                <a:gd name="T36" fmla="*/ 275 w 378"/>
                <a:gd name="T37" fmla="*/ 14 h 494"/>
                <a:gd name="T38" fmla="*/ 267 w 378"/>
                <a:gd name="T39" fmla="*/ 11 h 494"/>
                <a:gd name="T40" fmla="*/ 261 w 378"/>
                <a:gd name="T41" fmla="*/ 10 h 494"/>
                <a:gd name="T42" fmla="*/ 253 w 378"/>
                <a:gd name="T43" fmla="*/ 6 h 494"/>
                <a:gd name="T44" fmla="*/ 245 w 378"/>
                <a:gd name="T45" fmla="*/ 4 h 494"/>
                <a:gd name="T46" fmla="*/ 237 w 378"/>
                <a:gd name="T47" fmla="*/ 2 h 494"/>
                <a:gd name="T48" fmla="*/ 230 w 378"/>
                <a:gd name="T49" fmla="*/ 0 h 494"/>
                <a:gd name="T50" fmla="*/ 200 w 378"/>
                <a:gd name="T51" fmla="*/ 38 h 494"/>
                <a:gd name="T52" fmla="*/ 172 w 378"/>
                <a:gd name="T53" fmla="*/ 76 h 494"/>
                <a:gd name="T54" fmla="*/ 142 w 378"/>
                <a:gd name="T55" fmla="*/ 113 h 494"/>
                <a:gd name="T56" fmla="*/ 114 w 378"/>
                <a:gd name="T57" fmla="*/ 151 h 494"/>
                <a:gd name="T58" fmla="*/ 85 w 378"/>
                <a:gd name="T59" fmla="*/ 189 h 494"/>
                <a:gd name="T60" fmla="*/ 56 w 378"/>
                <a:gd name="T61" fmla="*/ 226 h 494"/>
                <a:gd name="T62" fmla="*/ 28 w 378"/>
                <a:gd name="T63" fmla="*/ 264 h 494"/>
                <a:gd name="T64" fmla="*/ 0 w 378"/>
                <a:gd name="T65" fmla="*/ 302 h 4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78"/>
                <a:gd name="T100" fmla="*/ 0 h 494"/>
                <a:gd name="T101" fmla="*/ 378 w 378"/>
                <a:gd name="T102" fmla="*/ 494 h 4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78" h="494">
                  <a:moveTo>
                    <a:pt x="0" y="302"/>
                  </a:moveTo>
                  <a:lnTo>
                    <a:pt x="47" y="326"/>
                  </a:lnTo>
                  <a:lnTo>
                    <a:pt x="94" y="350"/>
                  </a:lnTo>
                  <a:lnTo>
                    <a:pt x="141" y="374"/>
                  </a:lnTo>
                  <a:lnTo>
                    <a:pt x="188" y="398"/>
                  </a:lnTo>
                  <a:lnTo>
                    <a:pt x="235" y="421"/>
                  </a:lnTo>
                  <a:lnTo>
                    <a:pt x="282" y="445"/>
                  </a:lnTo>
                  <a:lnTo>
                    <a:pt x="329" y="470"/>
                  </a:lnTo>
                  <a:lnTo>
                    <a:pt x="378" y="494"/>
                  </a:lnTo>
                  <a:lnTo>
                    <a:pt x="366" y="433"/>
                  </a:lnTo>
                  <a:lnTo>
                    <a:pt x="355" y="376"/>
                  </a:lnTo>
                  <a:lnTo>
                    <a:pt x="344" y="315"/>
                  </a:lnTo>
                  <a:lnTo>
                    <a:pt x="335" y="257"/>
                  </a:lnTo>
                  <a:lnTo>
                    <a:pt x="323" y="197"/>
                  </a:lnTo>
                  <a:lnTo>
                    <a:pt x="312" y="138"/>
                  </a:lnTo>
                  <a:lnTo>
                    <a:pt x="301" y="78"/>
                  </a:lnTo>
                  <a:lnTo>
                    <a:pt x="292" y="19"/>
                  </a:lnTo>
                  <a:lnTo>
                    <a:pt x="284" y="16"/>
                  </a:lnTo>
                  <a:lnTo>
                    <a:pt x="275" y="14"/>
                  </a:lnTo>
                  <a:lnTo>
                    <a:pt x="267" y="11"/>
                  </a:lnTo>
                  <a:lnTo>
                    <a:pt x="261" y="10"/>
                  </a:lnTo>
                  <a:lnTo>
                    <a:pt x="253" y="6"/>
                  </a:lnTo>
                  <a:lnTo>
                    <a:pt x="245" y="4"/>
                  </a:lnTo>
                  <a:lnTo>
                    <a:pt x="237" y="2"/>
                  </a:lnTo>
                  <a:lnTo>
                    <a:pt x="230" y="0"/>
                  </a:lnTo>
                  <a:lnTo>
                    <a:pt x="200" y="38"/>
                  </a:lnTo>
                  <a:lnTo>
                    <a:pt x="172" y="76"/>
                  </a:lnTo>
                  <a:lnTo>
                    <a:pt x="142" y="113"/>
                  </a:lnTo>
                  <a:lnTo>
                    <a:pt x="114" y="151"/>
                  </a:lnTo>
                  <a:lnTo>
                    <a:pt x="85" y="189"/>
                  </a:lnTo>
                  <a:lnTo>
                    <a:pt x="56" y="226"/>
                  </a:lnTo>
                  <a:lnTo>
                    <a:pt x="28" y="264"/>
                  </a:lnTo>
                  <a:lnTo>
                    <a:pt x="0" y="302"/>
                  </a:lnTo>
                  <a:close/>
                </a:path>
              </a:pathLst>
            </a:custGeom>
            <a:solidFill>
              <a:srgbClr val="F2F2E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37" name="Freeform 93"/>
            <p:cNvSpPr>
              <a:spLocks/>
            </p:cNvSpPr>
            <p:nvPr/>
          </p:nvSpPr>
          <p:spPr bwMode="auto">
            <a:xfrm>
              <a:off x="4229" y="2374"/>
              <a:ext cx="155" cy="202"/>
            </a:xfrm>
            <a:custGeom>
              <a:avLst/>
              <a:gdLst>
                <a:gd name="T0" fmla="*/ 0 w 309"/>
                <a:gd name="T1" fmla="*/ 249 h 404"/>
                <a:gd name="T2" fmla="*/ 309 w 309"/>
                <a:gd name="T3" fmla="*/ 404 h 404"/>
                <a:gd name="T4" fmla="*/ 240 w 309"/>
                <a:gd name="T5" fmla="*/ 17 h 404"/>
                <a:gd name="T6" fmla="*/ 188 w 309"/>
                <a:gd name="T7" fmla="*/ 0 h 404"/>
                <a:gd name="T8" fmla="*/ 0 w 309"/>
                <a:gd name="T9" fmla="*/ 249 h 4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9"/>
                <a:gd name="T16" fmla="*/ 0 h 404"/>
                <a:gd name="T17" fmla="*/ 309 w 309"/>
                <a:gd name="T18" fmla="*/ 404 h 4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9" h="404">
                  <a:moveTo>
                    <a:pt x="0" y="249"/>
                  </a:moveTo>
                  <a:lnTo>
                    <a:pt x="309" y="404"/>
                  </a:lnTo>
                  <a:lnTo>
                    <a:pt x="240" y="17"/>
                  </a:lnTo>
                  <a:lnTo>
                    <a:pt x="188" y="0"/>
                  </a:lnTo>
                  <a:lnTo>
                    <a:pt x="0" y="249"/>
                  </a:lnTo>
                  <a:close/>
                </a:path>
              </a:pathLst>
            </a:custGeom>
            <a:solidFill>
              <a:srgbClr val="FFFFF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38" name="Freeform 94"/>
            <p:cNvSpPr>
              <a:spLocks/>
            </p:cNvSpPr>
            <p:nvPr/>
          </p:nvSpPr>
          <p:spPr bwMode="auto">
            <a:xfrm>
              <a:off x="3830" y="1376"/>
              <a:ext cx="378" cy="1059"/>
            </a:xfrm>
            <a:custGeom>
              <a:avLst/>
              <a:gdLst>
                <a:gd name="T0" fmla="*/ 329 w 758"/>
                <a:gd name="T1" fmla="*/ 0 h 2116"/>
                <a:gd name="T2" fmla="*/ 384 w 758"/>
                <a:gd name="T3" fmla="*/ 1 h 2116"/>
                <a:gd name="T4" fmla="*/ 446 w 758"/>
                <a:gd name="T5" fmla="*/ 15 h 2116"/>
                <a:gd name="T6" fmla="*/ 507 w 758"/>
                <a:gd name="T7" fmla="*/ 40 h 2116"/>
                <a:gd name="T8" fmla="*/ 566 w 758"/>
                <a:gd name="T9" fmla="*/ 82 h 2116"/>
                <a:gd name="T10" fmla="*/ 617 w 758"/>
                <a:gd name="T11" fmla="*/ 137 h 2116"/>
                <a:gd name="T12" fmla="*/ 660 w 758"/>
                <a:gd name="T13" fmla="*/ 208 h 2116"/>
                <a:gd name="T14" fmla="*/ 691 w 758"/>
                <a:gd name="T15" fmla="*/ 296 h 2116"/>
                <a:gd name="T16" fmla="*/ 706 w 758"/>
                <a:gd name="T17" fmla="*/ 402 h 2116"/>
                <a:gd name="T18" fmla="*/ 710 w 758"/>
                <a:gd name="T19" fmla="*/ 432 h 2116"/>
                <a:gd name="T20" fmla="*/ 718 w 758"/>
                <a:gd name="T21" fmla="*/ 458 h 2116"/>
                <a:gd name="T22" fmla="*/ 724 w 758"/>
                <a:gd name="T23" fmla="*/ 483 h 2116"/>
                <a:gd name="T24" fmla="*/ 734 w 758"/>
                <a:gd name="T25" fmla="*/ 504 h 2116"/>
                <a:gd name="T26" fmla="*/ 740 w 758"/>
                <a:gd name="T27" fmla="*/ 523 h 2116"/>
                <a:gd name="T28" fmla="*/ 749 w 758"/>
                <a:gd name="T29" fmla="*/ 542 h 2116"/>
                <a:gd name="T30" fmla="*/ 754 w 758"/>
                <a:gd name="T31" fmla="*/ 558 h 2116"/>
                <a:gd name="T32" fmla="*/ 758 w 758"/>
                <a:gd name="T33" fmla="*/ 575 h 2116"/>
                <a:gd name="T34" fmla="*/ 750 w 758"/>
                <a:gd name="T35" fmla="*/ 609 h 2116"/>
                <a:gd name="T36" fmla="*/ 743 w 758"/>
                <a:gd name="T37" fmla="*/ 643 h 2116"/>
                <a:gd name="T38" fmla="*/ 735 w 758"/>
                <a:gd name="T39" fmla="*/ 675 h 2116"/>
                <a:gd name="T40" fmla="*/ 727 w 758"/>
                <a:gd name="T41" fmla="*/ 710 h 2116"/>
                <a:gd name="T42" fmla="*/ 719 w 758"/>
                <a:gd name="T43" fmla="*/ 743 h 2116"/>
                <a:gd name="T44" fmla="*/ 715 w 758"/>
                <a:gd name="T45" fmla="*/ 780 h 2116"/>
                <a:gd name="T46" fmla="*/ 714 w 758"/>
                <a:gd name="T47" fmla="*/ 817 h 2116"/>
                <a:gd name="T48" fmla="*/ 719 w 758"/>
                <a:gd name="T49" fmla="*/ 859 h 2116"/>
                <a:gd name="T50" fmla="*/ 722 w 758"/>
                <a:gd name="T51" fmla="*/ 882 h 2116"/>
                <a:gd name="T52" fmla="*/ 726 w 758"/>
                <a:gd name="T53" fmla="*/ 906 h 2116"/>
                <a:gd name="T54" fmla="*/ 730 w 758"/>
                <a:gd name="T55" fmla="*/ 930 h 2116"/>
                <a:gd name="T56" fmla="*/ 735 w 758"/>
                <a:gd name="T57" fmla="*/ 956 h 2116"/>
                <a:gd name="T58" fmla="*/ 739 w 758"/>
                <a:gd name="T59" fmla="*/ 980 h 2116"/>
                <a:gd name="T60" fmla="*/ 746 w 758"/>
                <a:gd name="T61" fmla="*/ 1007 h 2116"/>
                <a:gd name="T62" fmla="*/ 751 w 758"/>
                <a:gd name="T63" fmla="*/ 1033 h 2116"/>
                <a:gd name="T64" fmla="*/ 758 w 758"/>
                <a:gd name="T65" fmla="*/ 1060 h 2116"/>
                <a:gd name="T66" fmla="*/ 749 w 758"/>
                <a:gd name="T67" fmla="*/ 1271 h 2116"/>
                <a:gd name="T68" fmla="*/ 723 w 758"/>
                <a:gd name="T69" fmla="*/ 1470 h 2116"/>
                <a:gd name="T70" fmla="*/ 683 w 758"/>
                <a:gd name="T71" fmla="*/ 1649 h 2116"/>
                <a:gd name="T72" fmla="*/ 632 w 758"/>
                <a:gd name="T73" fmla="*/ 1806 h 2116"/>
                <a:gd name="T74" fmla="*/ 567 w 758"/>
                <a:gd name="T75" fmla="*/ 1934 h 2116"/>
                <a:gd name="T76" fmla="*/ 495 w 758"/>
                <a:gd name="T77" fmla="*/ 2032 h 2116"/>
                <a:gd name="T78" fmla="*/ 414 w 758"/>
                <a:gd name="T79" fmla="*/ 2094 h 2116"/>
                <a:gd name="T80" fmla="*/ 329 w 758"/>
                <a:gd name="T81" fmla="*/ 2116 h 2116"/>
                <a:gd name="T82" fmla="*/ 247 w 758"/>
                <a:gd name="T83" fmla="*/ 2094 h 2116"/>
                <a:gd name="T84" fmla="*/ 179 w 758"/>
                <a:gd name="T85" fmla="*/ 2032 h 2116"/>
                <a:gd name="T86" fmla="*/ 124 w 758"/>
                <a:gd name="T87" fmla="*/ 1934 h 2116"/>
                <a:gd name="T88" fmla="*/ 81 w 758"/>
                <a:gd name="T89" fmla="*/ 1806 h 2116"/>
                <a:gd name="T90" fmla="*/ 47 w 758"/>
                <a:gd name="T91" fmla="*/ 1649 h 2116"/>
                <a:gd name="T92" fmla="*/ 27 w 758"/>
                <a:gd name="T93" fmla="*/ 1470 h 2116"/>
                <a:gd name="T94" fmla="*/ 14 w 758"/>
                <a:gd name="T95" fmla="*/ 1271 h 2116"/>
                <a:gd name="T96" fmla="*/ 11 w 758"/>
                <a:gd name="T97" fmla="*/ 1060 h 2116"/>
                <a:gd name="T98" fmla="*/ 0 w 758"/>
                <a:gd name="T99" fmla="*/ 832 h 2116"/>
                <a:gd name="T100" fmla="*/ 3 w 758"/>
                <a:gd name="T101" fmla="*/ 624 h 2116"/>
                <a:gd name="T102" fmla="*/ 18 w 758"/>
                <a:gd name="T103" fmla="*/ 437 h 2116"/>
                <a:gd name="T104" fmla="*/ 47 w 758"/>
                <a:gd name="T105" fmla="*/ 278 h 2116"/>
                <a:gd name="T106" fmla="*/ 91 w 758"/>
                <a:gd name="T107" fmla="*/ 149 h 2116"/>
                <a:gd name="T108" fmla="*/ 153 w 758"/>
                <a:gd name="T109" fmla="*/ 58 h 2116"/>
                <a:gd name="T110" fmla="*/ 231 w 758"/>
                <a:gd name="T111" fmla="*/ 5 h 2116"/>
                <a:gd name="T112" fmla="*/ 329 w 758"/>
                <a:gd name="T113" fmla="*/ 0 h 211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58"/>
                <a:gd name="T172" fmla="*/ 0 h 2116"/>
                <a:gd name="T173" fmla="*/ 758 w 758"/>
                <a:gd name="T174" fmla="*/ 2116 h 211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58" h="2116">
                  <a:moveTo>
                    <a:pt x="329" y="0"/>
                  </a:moveTo>
                  <a:lnTo>
                    <a:pt x="384" y="1"/>
                  </a:lnTo>
                  <a:lnTo>
                    <a:pt x="446" y="15"/>
                  </a:lnTo>
                  <a:lnTo>
                    <a:pt x="507" y="40"/>
                  </a:lnTo>
                  <a:lnTo>
                    <a:pt x="566" y="82"/>
                  </a:lnTo>
                  <a:lnTo>
                    <a:pt x="617" y="137"/>
                  </a:lnTo>
                  <a:lnTo>
                    <a:pt x="660" y="208"/>
                  </a:lnTo>
                  <a:lnTo>
                    <a:pt x="691" y="296"/>
                  </a:lnTo>
                  <a:lnTo>
                    <a:pt x="706" y="402"/>
                  </a:lnTo>
                  <a:lnTo>
                    <a:pt x="710" y="432"/>
                  </a:lnTo>
                  <a:lnTo>
                    <a:pt x="718" y="458"/>
                  </a:lnTo>
                  <a:lnTo>
                    <a:pt x="724" y="483"/>
                  </a:lnTo>
                  <a:lnTo>
                    <a:pt x="734" y="504"/>
                  </a:lnTo>
                  <a:lnTo>
                    <a:pt x="740" y="523"/>
                  </a:lnTo>
                  <a:lnTo>
                    <a:pt x="749" y="542"/>
                  </a:lnTo>
                  <a:lnTo>
                    <a:pt x="754" y="558"/>
                  </a:lnTo>
                  <a:lnTo>
                    <a:pt x="758" y="575"/>
                  </a:lnTo>
                  <a:lnTo>
                    <a:pt x="750" y="609"/>
                  </a:lnTo>
                  <a:lnTo>
                    <a:pt x="743" y="643"/>
                  </a:lnTo>
                  <a:lnTo>
                    <a:pt x="735" y="675"/>
                  </a:lnTo>
                  <a:lnTo>
                    <a:pt x="727" y="710"/>
                  </a:lnTo>
                  <a:lnTo>
                    <a:pt x="719" y="743"/>
                  </a:lnTo>
                  <a:lnTo>
                    <a:pt x="715" y="780"/>
                  </a:lnTo>
                  <a:lnTo>
                    <a:pt x="714" y="817"/>
                  </a:lnTo>
                  <a:lnTo>
                    <a:pt x="719" y="859"/>
                  </a:lnTo>
                  <a:lnTo>
                    <a:pt x="722" y="882"/>
                  </a:lnTo>
                  <a:lnTo>
                    <a:pt x="726" y="906"/>
                  </a:lnTo>
                  <a:lnTo>
                    <a:pt x="730" y="930"/>
                  </a:lnTo>
                  <a:lnTo>
                    <a:pt x="735" y="956"/>
                  </a:lnTo>
                  <a:lnTo>
                    <a:pt x="739" y="980"/>
                  </a:lnTo>
                  <a:lnTo>
                    <a:pt x="746" y="1007"/>
                  </a:lnTo>
                  <a:lnTo>
                    <a:pt x="751" y="1033"/>
                  </a:lnTo>
                  <a:lnTo>
                    <a:pt x="758" y="1060"/>
                  </a:lnTo>
                  <a:lnTo>
                    <a:pt x="749" y="1271"/>
                  </a:lnTo>
                  <a:lnTo>
                    <a:pt x="723" y="1470"/>
                  </a:lnTo>
                  <a:lnTo>
                    <a:pt x="683" y="1649"/>
                  </a:lnTo>
                  <a:lnTo>
                    <a:pt x="632" y="1806"/>
                  </a:lnTo>
                  <a:lnTo>
                    <a:pt x="567" y="1934"/>
                  </a:lnTo>
                  <a:lnTo>
                    <a:pt x="495" y="2032"/>
                  </a:lnTo>
                  <a:lnTo>
                    <a:pt x="414" y="2094"/>
                  </a:lnTo>
                  <a:lnTo>
                    <a:pt x="329" y="2116"/>
                  </a:lnTo>
                  <a:lnTo>
                    <a:pt x="247" y="2094"/>
                  </a:lnTo>
                  <a:lnTo>
                    <a:pt x="179" y="2032"/>
                  </a:lnTo>
                  <a:lnTo>
                    <a:pt x="124" y="1934"/>
                  </a:lnTo>
                  <a:lnTo>
                    <a:pt x="81" y="1806"/>
                  </a:lnTo>
                  <a:lnTo>
                    <a:pt x="47" y="1649"/>
                  </a:lnTo>
                  <a:lnTo>
                    <a:pt x="27" y="1470"/>
                  </a:lnTo>
                  <a:lnTo>
                    <a:pt x="14" y="1271"/>
                  </a:lnTo>
                  <a:lnTo>
                    <a:pt x="11" y="1060"/>
                  </a:lnTo>
                  <a:lnTo>
                    <a:pt x="0" y="832"/>
                  </a:lnTo>
                  <a:lnTo>
                    <a:pt x="3" y="624"/>
                  </a:lnTo>
                  <a:lnTo>
                    <a:pt x="18" y="437"/>
                  </a:lnTo>
                  <a:lnTo>
                    <a:pt x="47" y="278"/>
                  </a:lnTo>
                  <a:lnTo>
                    <a:pt x="91" y="149"/>
                  </a:lnTo>
                  <a:lnTo>
                    <a:pt x="153" y="58"/>
                  </a:lnTo>
                  <a:lnTo>
                    <a:pt x="231" y="5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rgbClr val="EBBA9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39" name="Freeform 95"/>
            <p:cNvSpPr>
              <a:spLocks/>
            </p:cNvSpPr>
            <p:nvPr/>
          </p:nvSpPr>
          <p:spPr bwMode="auto">
            <a:xfrm>
              <a:off x="3845" y="1381"/>
              <a:ext cx="274" cy="313"/>
            </a:xfrm>
            <a:custGeom>
              <a:avLst/>
              <a:gdLst>
                <a:gd name="T0" fmla="*/ 235 w 548"/>
                <a:gd name="T1" fmla="*/ 0 h 627"/>
                <a:gd name="T2" fmla="*/ 275 w 548"/>
                <a:gd name="T3" fmla="*/ 0 h 627"/>
                <a:gd name="T4" fmla="*/ 324 w 548"/>
                <a:gd name="T5" fmla="*/ 7 h 627"/>
                <a:gd name="T6" fmla="*/ 374 w 548"/>
                <a:gd name="T7" fmla="*/ 20 h 627"/>
                <a:gd name="T8" fmla="*/ 425 w 548"/>
                <a:gd name="T9" fmla="*/ 42 h 627"/>
                <a:gd name="T10" fmla="*/ 469 w 548"/>
                <a:gd name="T11" fmla="*/ 67 h 627"/>
                <a:gd name="T12" fmla="*/ 507 w 548"/>
                <a:gd name="T13" fmla="*/ 104 h 627"/>
                <a:gd name="T14" fmla="*/ 533 w 548"/>
                <a:gd name="T15" fmla="*/ 147 h 627"/>
                <a:gd name="T16" fmla="*/ 546 w 548"/>
                <a:gd name="T17" fmla="*/ 201 h 627"/>
                <a:gd name="T18" fmla="*/ 548 w 548"/>
                <a:gd name="T19" fmla="*/ 238 h 627"/>
                <a:gd name="T20" fmla="*/ 547 w 548"/>
                <a:gd name="T21" fmla="*/ 280 h 627"/>
                <a:gd name="T22" fmla="*/ 543 w 548"/>
                <a:gd name="T23" fmla="*/ 322 h 627"/>
                <a:gd name="T24" fmla="*/ 537 w 548"/>
                <a:gd name="T25" fmla="*/ 366 h 627"/>
                <a:gd name="T26" fmla="*/ 532 w 548"/>
                <a:gd name="T27" fmla="*/ 408 h 627"/>
                <a:gd name="T28" fmla="*/ 529 w 548"/>
                <a:gd name="T29" fmla="*/ 451 h 627"/>
                <a:gd name="T30" fmla="*/ 531 w 548"/>
                <a:gd name="T31" fmla="*/ 491 h 627"/>
                <a:gd name="T32" fmla="*/ 539 w 548"/>
                <a:gd name="T33" fmla="*/ 530 h 627"/>
                <a:gd name="T34" fmla="*/ 486 w 548"/>
                <a:gd name="T35" fmla="*/ 574 h 627"/>
                <a:gd name="T36" fmla="*/ 443 w 548"/>
                <a:gd name="T37" fmla="*/ 581 h 627"/>
                <a:gd name="T38" fmla="*/ 406 w 548"/>
                <a:gd name="T39" fmla="*/ 558 h 627"/>
                <a:gd name="T40" fmla="*/ 375 w 548"/>
                <a:gd name="T41" fmla="*/ 517 h 627"/>
                <a:gd name="T42" fmla="*/ 345 w 548"/>
                <a:gd name="T43" fmla="*/ 466 h 627"/>
                <a:gd name="T44" fmla="*/ 318 w 548"/>
                <a:gd name="T45" fmla="*/ 418 h 627"/>
                <a:gd name="T46" fmla="*/ 290 w 548"/>
                <a:gd name="T47" fmla="*/ 384 h 627"/>
                <a:gd name="T48" fmla="*/ 262 w 548"/>
                <a:gd name="T49" fmla="*/ 371 h 627"/>
                <a:gd name="T50" fmla="*/ 202 w 548"/>
                <a:gd name="T51" fmla="*/ 389 h 627"/>
                <a:gd name="T52" fmla="*/ 150 w 548"/>
                <a:gd name="T53" fmla="*/ 436 h 627"/>
                <a:gd name="T54" fmla="*/ 106 w 548"/>
                <a:gd name="T55" fmla="*/ 496 h 627"/>
                <a:gd name="T56" fmla="*/ 71 w 548"/>
                <a:gd name="T57" fmla="*/ 560 h 627"/>
                <a:gd name="T58" fmla="*/ 43 w 548"/>
                <a:gd name="T59" fmla="*/ 607 h 627"/>
                <a:gd name="T60" fmla="*/ 23 w 548"/>
                <a:gd name="T61" fmla="*/ 627 h 627"/>
                <a:gd name="T62" fmla="*/ 11 w 548"/>
                <a:gd name="T63" fmla="*/ 605 h 627"/>
                <a:gd name="T64" fmla="*/ 8 w 548"/>
                <a:gd name="T65" fmla="*/ 530 h 627"/>
                <a:gd name="T66" fmla="*/ 0 w 548"/>
                <a:gd name="T67" fmla="*/ 416 h 627"/>
                <a:gd name="T68" fmla="*/ 0 w 548"/>
                <a:gd name="T69" fmla="*/ 312 h 627"/>
                <a:gd name="T70" fmla="*/ 11 w 548"/>
                <a:gd name="T71" fmla="*/ 218 h 627"/>
                <a:gd name="T72" fmla="*/ 32 w 548"/>
                <a:gd name="T73" fmla="*/ 140 h 627"/>
                <a:gd name="T74" fmla="*/ 64 w 548"/>
                <a:gd name="T75" fmla="*/ 74 h 627"/>
                <a:gd name="T76" fmla="*/ 109 w 548"/>
                <a:gd name="T77" fmla="*/ 28 h 627"/>
                <a:gd name="T78" fmla="*/ 165 w 548"/>
                <a:gd name="T79" fmla="*/ 2 h 627"/>
                <a:gd name="T80" fmla="*/ 235 w 548"/>
                <a:gd name="T81" fmla="*/ 0 h 62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48"/>
                <a:gd name="T124" fmla="*/ 0 h 627"/>
                <a:gd name="T125" fmla="*/ 548 w 548"/>
                <a:gd name="T126" fmla="*/ 627 h 62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48" h="627">
                  <a:moveTo>
                    <a:pt x="235" y="0"/>
                  </a:moveTo>
                  <a:lnTo>
                    <a:pt x="275" y="0"/>
                  </a:lnTo>
                  <a:lnTo>
                    <a:pt x="324" y="7"/>
                  </a:lnTo>
                  <a:lnTo>
                    <a:pt x="374" y="20"/>
                  </a:lnTo>
                  <a:lnTo>
                    <a:pt x="425" y="42"/>
                  </a:lnTo>
                  <a:lnTo>
                    <a:pt x="469" y="67"/>
                  </a:lnTo>
                  <a:lnTo>
                    <a:pt x="507" y="104"/>
                  </a:lnTo>
                  <a:lnTo>
                    <a:pt x="533" y="147"/>
                  </a:lnTo>
                  <a:lnTo>
                    <a:pt x="546" y="201"/>
                  </a:lnTo>
                  <a:lnTo>
                    <a:pt x="548" y="238"/>
                  </a:lnTo>
                  <a:lnTo>
                    <a:pt x="547" y="280"/>
                  </a:lnTo>
                  <a:lnTo>
                    <a:pt x="543" y="322"/>
                  </a:lnTo>
                  <a:lnTo>
                    <a:pt x="537" y="366"/>
                  </a:lnTo>
                  <a:lnTo>
                    <a:pt x="532" y="408"/>
                  </a:lnTo>
                  <a:lnTo>
                    <a:pt x="529" y="451"/>
                  </a:lnTo>
                  <a:lnTo>
                    <a:pt x="531" y="491"/>
                  </a:lnTo>
                  <a:lnTo>
                    <a:pt x="539" y="530"/>
                  </a:lnTo>
                  <a:lnTo>
                    <a:pt x="486" y="574"/>
                  </a:lnTo>
                  <a:lnTo>
                    <a:pt x="443" y="581"/>
                  </a:lnTo>
                  <a:lnTo>
                    <a:pt x="406" y="558"/>
                  </a:lnTo>
                  <a:lnTo>
                    <a:pt x="375" y="517"/>
                  </a:lnTo>
                  <a:lnTo>
                    <a:pt x="345" y="466"/>
                  </a:lnTo>
                  <a:lnTo>
                    <a:pt x="318" y="418"/>
                  </a:lnTo>
                  <a:lnTo>
                    <a:pt x="290" y="384"/>
                  </a:lnTo>
                  <a:lnTo>
                    <a:pt x="262" y="371"/>
                  </a:lnTo>
                  <a:lnTo>
                    <a:pt x="202" y="389"/>
                  </a:lnTo>
                  <a:lnTo>
                    <a:pt x="150" y="436"/>
                  </a:lnTo>
                  <a:lnTo>
                    <a:pt x="106" y="496"/>
                  </a:lnTo>
                  <a:lnTo>
                    <a:pt x="71" y="560"/>
                  </a:lnTo>
                  <a:lnTo>
                    <a:pt x="43" y="607"/>
                  </a:lnTo>
                  <a:lnTo>
                    <a:pt x="23" y="627"/>
                  </a:lnTo>
                  <a:lnTo>
                    <a:pt x="11" y="605"/>
                  </a:lnTo>
                  <a:lnTo>
                    <a:pt x="8" y="530"/>
                  </a:lnTo>
                  <a:lnTo>
                    <a:pt x="0" y="416"/>
                  </a:lnTo>
                  <a:lnTo>
                    <a:pt x="0" y="312"/>
                  </a:lnTo>
                  <a:lnTo>
                    <a:pt x="11" y="218"/>
                  </a:lnTo>
                  <a:lnTo>
                    <a:pt x="32" y="140"/>
                  </a:lnTo>
                  <a:lnTo>
                    <a:pt x="64" y="74"/>
                  </a:lnTo>
                  <a:lnTo>
                    <a:pt x="109" y="28"/>
                  </a:lnTo>
                  <a:lnTo>
                    <a:pt x="165" y="2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FFC2A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40" name="Freeform 96"/>
            <p:cNvSpPr>
              <a:spLocks/>
            </p:cNvSpPr>
            <p:nvPr/>
          </p:nvSpPr>
          <p:spPr bwMode="auto">
            <a:xfrm>
              <a:off x="3888" y="1387"/>
              <a:ext cx="287" cy="208"/>
            </a:xfrm>
            <a:custGeom>
              <a:avLst/>
              <a:gdLst>
                <a:gd name="T0" fmla="*/ 167 w 574"/>
                <a:gd name="T1" fmla="*/ 0 h 416"/>
                <a:gd name="T2" fmla="*/ 267 w 574"/>
                <a:gd name="T3" fmla="*/ 3 h 416"/>
                <a:gd name="T4" fmla="*/ 359 w 574"/>
                <a:gd name="T5" fmla="*/ 31 h 416"/>
                <a:gd name="T6" fmla="*/ 434 w 574"/>
                <a:gd name="T7" fmla="*/ 76 h 416"/>
                <a:gd name="T8" fmla="*/ 497 w 574"/>
                <a:gd name="T9" fmla="*/ 133 h 416"/>
                <a:gd name="T10" fmla="*/ 540 w 574"/>
                <a:gd name="T11" fmla="*/ 195 h 416"/>
                <a:gd name="T12" fmla="*/ 567 w 574"/>
                <a:gd name="T13" fmla="*/ 259 h 416"/>
                <a:gd name="T14" fmla="*/ 574 w 574"/>
                <a:gd name="T15" fmla="*/ 315 h 416"/>
                <a:gd name="T16" fmla="*/ 560 w 574"/>
                <a:gd name="T17" fmla="*/ 362 h 416"/>
                <a:gd name="T18" fmla="*/ 556 w 574"/>
                <a:gd name="T19" fmla="*/ 400 h 416"/>
                <a:gd name="T20" fmla="*/ 516 w 574"/>
                <a:gd name="T21" fmla="*/ 416 h 416"/>
                <a:gd name="T22" fmla="*/ 450 w 574"/>
                <a:gd name="T23" fmla="*/ 413 h 416"/>
                <a:gd name="T24" fmla="*/ 369 w 574"/>
                <a:gd name="T25" fmla="*/ 397 h 416"/>
                <a:gd name="T26" fmla="*/ 282 w 574"/>
                <a:gd name="T27" fmla="*/ 370 h 416"/>
                <a:gd name="T28" fmla="*/ 203 w 574"/>
                <a:gd name="T29" fmla="*/ 338 h 416"/>
                <a:gd name="T30" fmla="*/ 140 w 574"/>
                <a:gd name="T31" fmla="*/ 303 h 416"/>
                <a:gd name="T32" fmla="*/ 106 w 574"/>
                <a:gd name="T33" fmla="*/ 272 h 416"/>
                <a:gd name="T34" fmla="*/ 44 w 574"/>
                <a:gd name="T35" fmla="*/ 234 h 416"/>
                <a:gd name="T36" fmla="*/ 11 w 574"/>
                <a:gd name="T37" fmla="*/ 194 h 416"/>
                <a:gd name="T38" fmla="*/ 0 w 574"/>
                <a:gd name="T39" fmla="*/ 148 h 416"/>
                <a:gd name="T40" fmla="*/ 9 w 574"/>
                <a:gd name="T41" fmla="*/ 105 h 416"/>
                <a:gd name="T42" fmla="*/ 32 w 574"/>
                <a:gd name="T43" fmla="*/ 65 h 416"/>
                <a:gd name="T44" fmla="*/ 69 w 574"/>
                <a:gd name="T45" fmla="*/ 33 h 416"/>
                <a:gd name="T46" fmla="*/ 114 w 574"/>
                <a:gd name="T47" fmla="*/ 10 h 416"/>
                <a:gd name="T48" fmla="*/ 167 w 574"/>
                <a:gd name="T49" fmla="*/ 0 h 4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74"/>
                <a:gd name="T76" fmla="*/ 0 h 416"/>
                <a:gd name="T77" fmla="*/ 574 w 574"/>
                <a:gd name="T78" fmla="*/ 416 h 4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74" h="416">
                  <a:moveTo>
                    <a:pt x="167" y="0"/>
                  </a:moveTo>
                  <a:lnTo>
                    <a:pt x="267" y="3"/>
                  </a:lnTo>
                  <a:lnTo>
                    <a:pt x="359" y="31"/>
                  </a:lnTo>
                  <a:lnTo>
                    <a:pt x="434" y="76"/>
                  </a:lnTo>
                  <a:lnTo>
                    <a:pt x="497" y="133"/>
                  </a:lnTo>
                  <a:lnTo>
                    <a:pt x="540" y="195"/>
                  </a:lnTo>
                  <a:lnTo>
                    <a:pt x="567" y="259"/>
                  </a:lnTo>
                  <a:lnTo>
                    <a:pt x="574" y="315"/>
                  </a:lnTo>
                  <a:lnTo>
                    <a:pt x="560" y="362"/>
                  </a:lnTo>
                  <a:lnTo>
                    <a:pt x="556" y="400"/>
                  </a:lnTo>
                  <a:lnTo>
                    <a:pt x="516" y="416"/>
                  </a:lnTo>
                  <a:lnTo>
                    <a:pt x="450" y="413"/>
                  </a:lnTo>
                  <a:lnTo>
                    <a:pt x="369" y="397"/>
                  </a:lnTo>
                  <a:lnTo>
                    <a:pt x="282" y="370"/>
                  </a:lnTo>
                  <a:lnTo>
                    <a:pt x="203" y="338"/>
                  </a:lnTo>
                  <a:lnTo>
                    <a:pt x="140" y="303"/>
                  </a:lnTo>
                  <a:lnTo>
                    <a:pt x="106" y="272"/>
                  </a:lnTo>
                  <a:lnTo>
                    <a:pt x="44" y="234"/>
                  </a:lnTo>
                  <a:lnTo>
                    <a:pt x="11" y="194"/>
                  </a:lnTo>
                  <a:lnTo>
                    <a:pt x="0" y="148"/>
                  </a:lnTo>
                  <a:lnTo>
                    <a:pt x="9" y="105"/>
                  </a:lnTo>
                  <a:lnTo>
                    <a:pt x="32" y="65"/>
                  </a:lnTo>
                  <a:lnTo>
                    <a:pt x="69" y="33"/>
                  </a:lnTo>
                  <a:lnTo>
                    <a:pt x="114" y="10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rgbClr val="F7CFB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41" name="Freeform 97"/>
            <p:cNvSpPr>
              <a:spLocks/>
            </p:cNvSpPr>
            <p:nvPr/>
          </p:nvSpPr>
          <p:spPr bwMode="auto">
            <a:xfrm>
              <a:off x="3908" y="1398"/>
              <a:ext cx="230" cy="169"/>
            </a:xfrm>
            <a:custGeom>
              <a:avLst/>
              <a:gdLst>
                <a:gd name="T0" fmla="*/ 136 w 460"/>
                <a:gd name="T1" fmla="*/ 0 h 339"/>
                <a:gd name="T2" fmla="*/ 218 w 460"/>
                <a:gd name="T3" fmla="*/ 3 h 339"/>
                <a:gd name="T4" fmla="*/ 289 w 460"/>
                <a:gd name="T5" fmla="*/ 27 h 339"/>
                <a:gd name="T6" fmla="*/ 350 w 460"/>
                <a:gd name="T7" fmla="*/ 63 h 339"/>
                <a:gd name="T8" fmla="*/ 398 w 460"/>
                <a:gd name="T9" fmla="*/ 110 h 339"/>
                <a:gd name="T10" fmla="*/ 433 w 460"/>
                <a:gd name="T11" fmla="*/ 160 h 339"/>
                <a:gd name="T12" fmla="*/ 454 w 460"/>
                <a:gd name="T13" fmla="*/ 212 h 339"/>
                <a:gd name="T14" fmla="*/ 460 w 460"/>
                <a:gd name="T15" fmla="*/ 259 h 339"/>
                <a:gd name="T16" fmla="*/ 450 w 460"/>
                <a:gd name="T17" fmla="*/ 300 h 339"/>
                <a:gd name="T18" fmla="*/ 446 w 460"/>
                <a:gd name="T19" fmla="*/ 325 h 339"/>
                <a:gd name="T20" fmla="*/ 414 w 460"/>
                <a:gd name="T21" fmla="*/ 339 h 339"/>
                <a:gd name="T22" fmla="*/ 360 w 460"/>
                <a:gd name="T23" fmla="*/ 337 h 339"/>
                <a:gd name="T24" fmla="*/ 296 w 460"/>
                <a:gd name="T25" fmla="*/ 328 h 339"/>
                <a:gd name="T26" fmla="*/ 225 w 460"/>
                <a:gd name="T27" fmla="*/ 309 h 339"/>
                <a:gd name="T28" fmla="*/ 162 w 460"/>
                <a:gd name="T29" fmla="*/ 288 h 339"/>
                <a:gd name="T30" fmla="*/ 110 w 460"/>
                <a:gd name="T31" fmla="*/ 261 h 339"/>
                <a:gd name="T32" fmla="*/ 82 w 460"/>
                <a:gd name="T33" fmla="*/ 235 h 339"/>
                <a:gd name="T34" fmla="*/ 35 w 460"/>
                <a:gd name="T35" fmla="*/ 202 h 339"/>
                <a:gd name="T36" fmla="*/ 8 w 460"/>
                <a:gd name="T37" fmla="*/ 165 h 339"/>
                <a:gd name="T38" fmla="*/ 0 w 460"/>
                <a:gd name="T39" fmla="*/ 126 h 339"/>
                <a:gd name="T40" fmla="*/ 8 w 460"/>
                <a:gd name="T41" fmla="*/ 89 h 339"/>
                <a:gd name="T42" fmla="*/ 26 w 460"/>
                <a:gd name="T43" fmla="*/ 54 h 339"/>
                <a:gd name="T44" fmla="*/ 55 w 460"/>
                <a:gd name="T45" fmla="*/ 25 h 339"/>
                <a:gd name="T46" fmla="*/ 93 w 460"/>
                <a:gd name="T47" fmla="*/ 7 h 339"/>
                <a:gd name="T48" fmla="*/ 136 w 460"/>
                <a:gd name="T49" fmla="*/ 0 h 33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60"/>
                <a:gd name="T76" fmla="*/ 0 h 339"/>
                <a:gd name="T77" fmla="*/ 460 w 460"/>
                <a:gd name="T78" fmla="*/ 339 h 33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60" h="339">
                  <a:moveTo>
                    <a:pt x="136" y="0"/>
                  </a:moveTo>
                  <a:lnTo>
                    <a:pt x="218" y="3"/>
                  </a:lnTo>
                  <a:lnTo>
                    <a:pt x="289" y="27"/>
                  </a:lnTo>
                  <a:lnTo>
                    <a:pt x="350" y="63"/>
                  </a:lnTo>
                  <a:lnTo>
                    <a:pt x="398" y="110"/>
                  </a:lnTo>
                  <a:lnTo>
                    <a:pt x="433" y="160"/>
                  </a:lnTo>
                  <a:lnTo>
                    <a:pt x="454" y="212"/>
                  </a:lnTo>
                  <a:lnTo>
                    <a:pt x="460" y="259"/>
                  </a:lnTo>
                  <a:lnTo>
                    <a:pt x="450" y="300"/>
                  </a:lnTo>
                  <a:lnTo>
                    <a:pt x="446" y="325"/>
                  </a:lnTo>
                  <a:lnTo>
                    <a:pt x="414" y="339"/>
                  </a:lnTo>
                  <a:lnTo>
                    <a:pt x="360" y="337"/>
                  </a:lnTo>
                  <a:lnTo>
                    <a:pt x="296" y="328"/>
                  </a:lnTo>
                  <a:lnTo>
                    <a:pt x="225" y="309"/>
                  </a:lnTo>
                  <a:lnTo>
                    <a:pt x="162" y="288"/>
                  </a:lnTo>
                  <a:lnTo>
                    <a:pt x="110" y="261"/>
                  </a:lnTo>
                  <a:lnTo>
                    <a:pt x="82" y="235"/>
                  </a:lnTo>
                  <a:lnTo>
                    <a:pt x="35" y="202"/>
                  </a:lnTo>
                  <a:lnTo>
                    <a:pt x="8" y="165"/>
                  </a:lnTo>
                  <a:lnTo>
                    <a:pt x="0" y="126"/>
                  </a:lnTo>
                  <a:lnTo>
                    <a:pt x="8" y="89"/>
                  </a:lnTo>
                  <a:lnTo>
                    <a:pt x="26" y="54"/>
                  </a:lnTo>
                  <a:lnTo>
                    <a:pt x="55" y="25"/>
                  </a:lnTo>
                  <a:lnTo>
                    <a:pt x="93" y="7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F7D9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42" name="Freeform 98"/>
            <p:cNvSpPr>
              <a:spLocks/>
            </p:cNvSpPr>
            <p:nvPr/>
          </p:nvSpPr>
          <p:spPr bwMode="auto">
            <a:xfrm>
              <a:off x="3928" y="1409"/>
              <a:ext cx="172" cy="131"/>
            </a:xfrm>
            <a:custGeom>
              <a:avLst/>
              <a:gdLst>
                <a:gd name="T0" fmla="*/ 102 w 342"/>
                <a:gd name="T1" fmla="*/ 0 h 261"/>
                <a:gd name="T2" fmla="*/ 165 w 342"/>
                <a:gd name="T3" fmla="*/ 2 h 261"/>
                <a:gd name="T4" fmla="*/ 219 w 342"/>
                <a:gd name="T5" fmla="*/ 20 h 261"/>
                <a:gd name="T6" fmla="*/ 263 w 342"/>
                <a:gd name="T7" fmla="*/ 48 h 261"/>
                <a:gd name="T8" fmla="*/ 298 w 342"/>
                <a:gd name="T9" fmla="*/ 86 h 261"/>
                <a:gd name="T10" fmla="*/ 322 w 342"/>
                <a:gd name="T11" fmla="*/ 125 h 261"/>
                <a:gd name="T12" fmla="*/ 338 w 342"/>
                <a:gd name="T13" fmla="*/ 166 h 261"/>
                <a:gd name="T14" fmla="*/ 342 w 342"/>
                <a:gd name="T15" fmla="*/ 203 h 261"/>
                <a:gd name="T16" fmla="*/ 338 w 342"/>
                <a:gd name="T17" fmla="*/ 234 h 261"/>
                <a:gd name="T18" fmla="*/ 334 w 342"/>
                <a:gd name="T19" fmla="*/ 250 h 261"/>
                <a:gd name="T20" fmla="*/ 311 w 342"/>
                <a:gd name="T21" fmla="*/ 258 h 261"/>
                <a:gd name="T22" fmla="*/ 270 w 342"/>
                <a:gd name="T23" fmla="*/ 261 h 261"/>
                <a:gd name="T24" fmla="*/ 221 w 342"/>
                <a:gd name="T25" fmla="*/ 258 h 261"/>
                <a:gd name="T26" fmla="*/ 168 w 342"/>
                <a:gd name="T27" fmla="*/ 249 h 261"/>
                <a:gd name="T28" fmla="*/ 119 w 342"/>
                <a:gd name="T29" fmla="*/ 236 h 261"/>
                <a:gd name="T30" fmla="*/ 80 w 342"/>
                <a:gd name="T31" fmla="*/ 219 h 261"/>
                <a:gd name="T32" fmla="*/ 59 w 342"/>
                <a:gd name="T33" fmla="*/ 199 h 261"/>
                <a:gd name="T34" fmla="*/ 25 w 342"/>
                <a:gd name="T35" fmla="*/ 168 h 261"/>
                <a:gd name="T36" fmla="*/ 6 w 342"/>
                <a:gd name="T37" fmla="*/ 136 h 261"/>
                <a:gd name="T38" fmla="*/ 0 w 342"/>
                <a:gd name="T39" fmla="*/ 102 h 261"/>
                <a:gd name="T40" fmla="*/ 5 w 342"/>
                <a:gd name="T41" fmla="*/ 71 h 261"/>
                <a:gd name="T42" fmla="*/ 18 w 342"/>
                <a:gd name="T43" fmla="*/ 41 h 261"/>
                <a:gd name="T44" fmla="*/ 41 w 342"/>
                <a:gd name="T45" fmla="*/ 20 h 261"/>
                <a:gd name="T46" fmla="*/ 68 w 342"/>
                <a:gd name="T47" fmla="*/ 4 h 261"/>
                <a:gd name="T48" fmla="*/ 102 w 342"/>
                <a:gd name="T49" fmla="*/ 0 h 26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42"/>
                <a:gd name="T76" fmla="*/ 0 h 261"/>
                <a:gd name="T77" fmla="*/ 342 w 342"/>
                <a:gd name="T78" fmla="*/ 261 h 26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42" h="261">
                  <a:moveTo>
                    <a:pt x="102" y="0"/>
                  </a:moveTo>
                  <a:lnTo>
                    <a:pt x="165" y="2"/>
                  </a:lnTo>
                  <a:lnTo>
                    <a:pt x="219" y="20"/>
                  </a:lnTo>
                  <a:lnTo>
                    <a:pt x="263" y="48"/>
                  </a:lnTo>
                  <a:lnTo>
                    <a:pt x="298" y="86"/>
                  </a:lnTo>
                  <a:lnTo>
                    <a:pt x="322" y="125"/>
                  </a:lnTo>
                  <a:lnTo>
                    <a:pt x="338" y="166"/>
                  </a:lnTo>
                  <a:lnTo>
                    <a:pt x="342" y="203"/>
                  </a:lnTo>
                  <a:lnTo>
                    <a:pt x="338" y="234"/>
                  </a:lnTo>
                  <a:lnTo>
                    <a:pt x="334" y="250"/>
                  </a:lnTo>
                  <a:lnTo>
                    <a:pt x="311" y="258"/>
                  </a:lnTo>
                  <a:lnTo>
                    <a:pt x="270" y="261"/>
                  </a:lnTo>
                  <a:lnTo>
                    <a:pt x="221" y="258"/>
                  </a:lnTo>
                  <a:lnTo>
                    <a:pt x="168" y="249"/>
                  </a:lnTo>
                  <a:lnTo>
                    <a:pt x="119" y="236"/>
                  </a:lnTo>
                  <a:lnTo>
                    <a:pt x="80" y="219"/>
                  </a:lnTo>
                  <a:lnTo>
                    <a:pt x="59" y="199"/>
                  </a:lnTo>
                  <a:lnTo>
                    <a:pt x="25" y="168"/>
                  </a:lnTo>
                  <a:lnTo>
                    <a:pt x="6" y="136"/>
                  </a:lnTo>
                  <a:lnTo>
                    <a:pt x="0" y="102"/>
                  </a:lnTo>
                  <a:lnTo>
                    <a:pt x="5" y="71"/>
                  </a:lnTo>
                  <a:lnTo>
                    <a:pt x="18" y="41"/>
                  </a:lnTo>
                  <a:lnTo>
                    <a:pt x="41" y="20"/>
                  </a:lnTo>
                  <a:lnTo>
                    <a:pt x="68" y="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AE6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43" name="Freeform 99"/>
            <p:cNvSpPr>
              <a:spLocks/>
            </p:cNvSpPr>
            <p:nvPr/>
          </p:nvSpPr>
          <p:spPr bwMode="auto">
            <a:xfrm>
              <a:off x="3948" y="1420"/>
              <a:ext cx="115" cy="95"/>
            </a:xfrm>
            <a:custGeom>
              <a:avLst/>
              <a:gdLst>
                <a:gd name="T0" fmla="*/ 72 w 230"/>
                <a:gd name="T1" fmla="*/ 0 h 190"/>
                <a:gd name="T2" fmla="*/ 114 w 230"/>
                <a:gd name="T3" fmla="*/ 2 h 190"/>
                <a:gd name="T4" fmla="*/ 150 w 230"/>
                <a:gd name="T5" fmla="*/ 15 h 190"/>
                <a:gd name="T6" fmla="*/ 177 w 230"/>
                <a:gd name="T7" fmla="*/ 37 h 190"/>
                <a:gd name="T8" fmla="*/ 199 w 230"/>
                <a:gd name="T9" fmla="*/ 63 h 190"/>
                <a:gd name="T10" fmla="*/ 214 w 230"/>
                <a:gd name="T11" fmla="*/ 92 h 190"/>
                <a:gd name="T12" fmla="*/ 223 w 230"/>
                <a:gd name="T13" fmla="*/ 121 h 190"/>
                <a:gd name="T14" fmla="*/ 228 w 230"/>
                <a:gd name="T15" fmla="*/ 148 h 190"/>
                <a:gd name="T16" fmla="*/ 230 w 230"/>
                <a:gd name="T17" fmla="*/ 172 h 190"/>
                <a:gd name="T18" fmla="*/ 227 w 230"/>
                <a:gd name="T19" fmla="*/ 175 h 190"/>
                <a:gd name="T20" fmla="*/ 210 w 230"/>
                <a:gd name="T21" fmla="*/ 180 h 190"/>
                <a:gd name="T22" fmla="*/ 181 w 230"/>
                <a:gd name="T23" fmla="*/ 186 h 190"/>
                <a:gd name="T24" fmla="*/ 148 w 230"/>
                <a:gd name="T25" fmla="*/ 190 h 190"/>
                <a:gd name="T26" fmla="*/ 110 w 230"/>
                <a:gd name="T27" fmla="*/ 190 h 190"/>
                <a:gd name="T28" fmla="*/ 78 w 230"/>
                <a:gd name="T29" fmla="*/ 187 h 190"/>
                <a:gd name="T30" fmla="*/ 50 w 230"/>
                <a:gd name="T31" fmla="*/ 179 h 190"/>
                <a:gd name="T32" fmla="*/ 34 w 230"/>
                <a:gd name="T33" fmla="*/ 164 h 190"/>
                <a:gd name="T34" fmla="*/ 15 w 230"/>
                <a:gd name="T35" fmla="*/ 136 h 190"/>
                <a:gd name="T36" fmla="*/ 4 w 230"/>
                <a:gd name="T37" fmla="*/ 108 h 190"/>
                <a:gd name="T38" fmla="*/ 0 w 230"/>
                <a:gd name="T39" fmla="*/ 80 h 190"/>
                <a:gd name="T40" fmla="*/ 4 w 230"/>
                <a:gd name="T41" fmla="*/ 55 h 190"/>
                <a:gd name="T42" fmla="*/ 12 w 230"/>
                <a:gd name="T43" fmla="*/ 31 h 190"/>
                <a:gd name="T44" fmla="*/ 28 w 230"/>
                <a:gd name="T45" fmla="*/ 14 h 190"/>
                <a:gd name="T46" fmla="*/ 47 w 230"/>
                <a:gd name="T47" fmla="*/ 3 h 190"/>
                <a:gd name="T48" fmla="*/ 72 w 230"/>
                <a:gd name="T49" fmla="*/ 0 h 19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30"/>
                <a:gd name="T76" fmla="*/ 0 h 190"/>
                <a:gd name="T77" fmla="*/ 230 w 230"/>
                <a:gd name="T78" fmla="*/ 190 h 19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30" h="190">
                  <a:moveTo>
                    <a:pt x="72" y="0"/>
                  </a:moveTo>
                  <a:lnTo>
                    <a:pt x="114" y="2"/>
                  </a:lnTo>
                  <a:lnTo>
                    <a:pt x="150" y="15"/>
                  </a:lnTo>
                  <a:lnTo>
                    <a:pt x="177" y="37"/>
                  </a:lnTo>
                  <a:lnTo>
                    <a:pt x="199" y="63"/>
                  </a:lnTo>
                  <a:lnTo>
                    <a:pt x="214" y="92"/>
                  </a:lnTo>
                  <a:lnTo>
                    <a:pt x="223" y="121"/>
                  </a:lnTo>
                  <a:lnTo>
                    <a:pt x="228" y="148"/>
                  </a:lnTo>
                  <a:lnTo>
                    <a:pt x="230" y="172"/>
                  </a:lnTo>
                  <a:lnTo>
                    <a:pt x="227" y="175"/>
                  </a:lnTo>
                  <a:lnTo>
                    <a:pt x="210" y="180"/>
                  </a:lnTo>
                  <a:lnTo>
                    <a:pt x="181" y="186"/>
                  </a:lnTo>
                  <a:lnTo>
                    <a:pt x="148" y="190"/>
                  </a:lnTo>
                  <a:lnTo>
                    <a:pt x="110" y="190"/>
                  </a:lnTo>
                  <a:lnTo>
                    <a:pt x="78" y="187"/>
                  </a:lnTo>
                  <a:lnTo>
                    <a:pt x="50" y="179"/>
                  </a:lnTo>
                  <a:lnTo>
                    <a:pt x="34" y="164"/>
                  </a:lnTo>
                  <a:lnTo>
                    <a:pt x="15" y="136"/>
                  </a:lnTo>
                  <a:lnTo>
                    <a:pt x="4" y="108"/>
                  </a:lnTo>
                  <a:lnTo>
                    <a:pt x="0" y="80"/>
                  </a:lnTo>
                  <a:lnTo>
                    <a:pt x="4" y="55"/>
                  </a:lnTo>
                  <a:lnTo>
                    <a:pt x="12" y="31"/>
                  </a:lnTo>
                  <a:lnTo>
                    <a:pt x="28" y="14"/>
                  </a:lnTo>
                  <a:lnTo>
                    <a:pt x="47" y="3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CF2D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44" name="Freeform 100"/>
            <p:cNvSpPr>
              <a:spLocks/>
            </p:cNvSpPr>
            <p:nvPr/>
          </p:nvSpPr>
          <p:spPr bwMode="auto">
            <a:xfrm>
              <a:off x="3969" y="1430"/>
              <a:ext cx="59" cy="69"/>
            </a:xfrm>
            <a:custGeom>
              <a:avLst/>
              <a:gdLst>
                <a:gd name="T0" fmla="*/ 39 w 118"/>
                <a:gd name="T1" fmla="*/ 0 h 139"/>
                <a:gd name="T2" fmla="*/ 62 w 118"/>
                <a:gd name="T3" fmla="*/ 2 h 139"/>
                <a:gd name="T4" fmla="*/ 80 w 118"/>
                <a:gd name="T5" fmla="*/ 10 h 139"/>
                <a:gd name="T6" fmla="*/ 92 w 118"/>
                <a:gd name="T7" fmla="*/ 23 h 139"/>
                <a:gd name="T8" fmla="*/ 100 w 118"/>
                <a:gd name="T9" fmla="*/ 41 h 139"/>
                <a:gd name="T10" fmla="*/ 104 w 118"/>
                <a:gd name="T11" fmla="*/ 58 h 139"/>
                <a:gd name="T12" fmla="*/ 109 w 118"/>
                <a:gd name="T13" fmla="*/ 78 h 139"/>
                <a:gd name="T14" fmla="*/ 113 w 118"/>
                <a:gd name="T15" fmla="*/ 96 h 139"/>
                <a:gd name="T16" fmla="*/ 118 w 118"/>
                <a:gd name="T17" fmla="*/ 112 h 139"/>
                <a:gd name="T18" fmla="*/ 117 w 118"/>
                <a:gd name="T19" fmla="*/ 104 h 139"/>
                <a:gd name="T20" fmla="*/ 109 w 118"/>
                <a:gd name="T21" fmla="*/ 107 h 139"/>
                <a:gd name="T22" fmla="*/ 94 w 118"/>
                <a:gd name="T23" fmla="*/ 113 h 139"/>
                <a:gd name="T24" fmla="*/ 77 w 118"/>
                <a:gd name="T25" fmla="*/ 124 h 139"/>
                <a:gd name="T26" fmla="*/ 57 w 118"/>
                <a:gd name="T27" fmla="*/ 134 h 139"/>
                <a:gd name="T28" fmla="*/ 38 w 118"/>
                <a:gd name="T29" fmla="*/ 139 h 139"/>
                <a:gd name="T30" fmla="*/ 22 w 118"/>
                <a:gd name="T31" fmla="*/ 139 h 139"/>
                <a:gd name="T32" fmla="*/ 11 w 118"/>
                <a:gd name="T33" fmla="*/ 131 h 139"/>
                <a:gd name="T34" fmla="*/ 4 w 118"/>
                <a:gd name="T35" fmla="*/ 105 h 139"/>
                <a:gd name="T36" fmla="*/ 2 w 118"/>
                <a:gd name="T37" fmla="*/ 82 h 139"/>
                <a:gd name="T38" fmla="*/ 0 w 118"/>
                <a:gd name="T39" fmla="*/ 58 h 139"/>
                <a:gd name="T40" fmla="*/ 2 w 118"/>
                <a:gd name="T41" fmla="*/ 39 h 139"/>
                <a:gd name="T42" fmla="*/ 4 w 118"/>
                <a:gd name="T43" fmla="*/ 21 h 139"/>
                <a:gd name="T44" fmla="*/ 12 w 118"/>
                <a:gd name="T45" fmla="*/ 8 h 139"/>
                <a:gd name="T46" fmla="*/ 23 w 118"/>
                <a:gd name="T47" fmla="*/ 0 h 139"/>
                <a:gd name="T48" fmla="*/ 39 w 118"/>
                <a:gd name="T49" fmla="*/ 0 h 13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18"/>
                <a:gd name="T76" fmla="*/ 0 h 139"/>
                <a:gd name="T77" fmla="*/ 118 w 118"/>
                <a:gd name="T78" fmla="*/ 139 h 13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18" h="139">
                  <a:moveTo>
                    <a:pt x="39" y="0"/>
                  </a:moveTo>
                  <a:lnTo>
                    <a:pt x="62" y="2"/>
                  </a:lnTo>
                  <a:lnTo>
                    <a:pt x="80" y="10"/>
                  </a:lnTo>
                  <a:lnTo>
                    <a:pt x="92" y="23"/>
                  </a:lnTo>
                  <a:lnTo>
                    <a:pt x="100" y="41"/>
                  </a:lnTo>
                  <a:lnTo>
                    <a:pt x="104" y="58"/>
                  </a:lnTo>
                  <a:lnTo>
                    <a:pt x="109" y="78"/>
                  </a:lnTo>
                  <a:lnTo>
                    <a:pt x="113" y="96"/>
                  </a:lnTo>
                  <a:lnTo>
                    <a:pt x="118" y="112"/>
                  </a:lnTo>
                  <a:lnTo>
                    <a:pt x="117" y="104"/>
                  </a:lnTo>
                  <a:lnTo>
                    <a:pt x="109" y="107"/>
                  </a:lnTo>
                  <a:lnTo>
                    <a:pt x="94" y="113"/>
                  </a:lnTo>
                  <a:lnTo>
                    <a:pt x="77" y="124"/>
                  </a:lnTo>
                  <a:lnTo>
                    <a:pt x="57" y="134"/>
                  </a:lnTo>
                  <a:lnTo>
                    <a:pt x="38" y="139"/>
                  </a:lnTo>
                  <a:lnTo>
                    <a:pt x="22" y="139"/>
                  </a:lnTo>
                  <a:lnTo>
                    <a:pt x="11" y="131"/>
                  </a:lnTo>
                  <a:lnTo>
                    <a:pt x="4" y="105"/>
                  </a:lnTo>
                  <a:lnTo>
                    <a:pt x="2" y="82"/>
                  </a:lnTo>
                  <a:lnTo>
                    <a:pt x="0" y="58"/>
                  </a:lnTo>
                  <a:lnTo>
                    <a:pt x="2" y="39"/>
                  </a:lnTo>
                  <a:lnTo>
                    <a:pt x="4" y="21"/>
                  </a:lnTo>
                  <a:lnTo>
                    <a:pt x="12" y="8"/>
                  </a:lnTo>
                  <a:lnTo>
                    <a:pt x="23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FF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45" name="Freeform 101"/>
            <p:cNvSpPr>
              <a:spLocks/>
            </p:cNvSpPr>
            <p:nvPr/>
          </p:nvSpPr>
          <p:spPr bwMode="auto">
            <a:xfrm>
              <a:off x="3899" y="1810"/>
              <a:ext cx="436" cy="625"/>
            </a:xfrm>
            <a:custGeom>
              <a:avLst/>
              <a:gdLst>
                <a:gd name="T0" fmla="*/ 533 w 873"/>
                <a:gd name="T1" fmla="*/ 0 h 1249"/>
                <a:gd name="T2" fmla="*/ 545 w 873"/>
                <a:gd name="T3" fmla="*/ 18 h 1249"/>
                <a:gd name="T4" fmla="*/ 554 w 873"/>
                <a:gd name="T5" fmla="*/ 30 h 1249"/>
                <a:gd name="T6" fmla="*/ 558 w 873"/>
                <a:gd name="T7" fmla="*/ 35 h 1249"/>
                <a:gd name="T8" fmla="*/ 561 w 873"/>
                <a:gd name="T9" fmla="*/ 39 h 1249"/>
                <a:gd name="T10" fmla="*/ 562 w 873"/>
                <a:gd name="T11" fmla="*/ 41 h 1249"/>
                <a:gd name="T12" fmla="*/ 566 w 873"/>
                <a:gd name="T13" fmla="*/ 42 h 1249"/>
                <a:gd name="T14" fmla="*/ 572 w 873"/>
                <a:gd name="T15" fmla="*/ 45 h 1249"/>
                <a:gd name="T16" fmla="*/ 584 w 873"/>
                <a:gd name="T17" fmla="*/ 54 h 1249"/>
                <a:gd name="T18" fmla="*/ 613 w 873"/>
                <a:gd name="T19" fmla="*/ 78 h 1249"/>
                <a:gd name="T20" fmla="*/ 643 w 873"/>
                <a:gd name="T21" fmla="*/ 108 h 1249"/>
                <a:gd name="T22" fmla="*/ 672 w 873"/>
                <a:gd name="T23" fmla="*/ 140 h 1249"/>
                <a:gd name="T24" fmla="*/ 703 w 873"/>
                <a:gd name="T25" fmla="*/ 178 h 1249"/>
                <a:gd name="T26" fmla="*/ 731 w 873"/>
                <a:gd name="T27" fmla="*/ 219 h 1249"/>
                <a:gd name="T28" fmla="*/ 760 w 873"/>
                <a:gd name="T29" fmla="*/ 265 h 1249"/>
                <a:gd name="T30" fmla="*/ 785 w 873"/>
                <a:gd name="T31" fmla="*/ 315 h 1249"/>
                <a:gd name="T32" fmla="*/ 812 w 873"/>
                <a:gd name="T33" fmla="*/ 371 h 1249"/>
                <a:gd name="T34" fmla="*/ 851 w 873"/>
                <a:gd name="T35" fmla="*/ 498 h 1249"/>
                <a:gd name="T36" fmla="*/ 873 w 873"/>
                <a:gd name="T37" fmla="*/ 643 h 1249"/>
                <a:gd name="T38" fmla="*/ 868 w 873"/>
                <a:gd name="T39" fmla="*/ 795 h 1249"/>
                <a:gd name="T40" fmla="*/ 842 w 873"/>
                <a:gd name="T41" fmla="*/ 943 h 1249"/>
                <a:gd name="T42" fmla="*/ 784 w 873"/>
                <a:gd name="T43" fmla="*/ 1073 h 1249"/>
                <a:gd name="T44" fmla="*/ 695 w 873"/>
                <a:gd name="T45" fmla="*/ 1176 h 1249"/>
                <a:gd name="T46" fmla="*/ 572 w 873"/>
                <a:gd name="T47" fmla="*/ 1237 h 1249"/>
                <a:gd name="T48" fmla="*/ 412 w 873"/>
                <a:gd name="T49" fmla="*/ 1249 h 1249"/>
                <a:gd name="T50" fmla="*/ 328 w 873"/>
                <a:gd name="T51" fmla="*/ 1235 h 1249"/>
                <a:gd name="T52" fmla="*/ 252 w 873"/>
                <a:gd name="T53" fmla="*/ 1194 h 1249"/>
                <a:gd name="T54" fmla="*/ 181 w 873"/>
                <a:gd name="T55" fmla="*/ 1131 h 1249"/>
                <a:gd name="T56" fmla="*/ 121 w 873"/>
                <a:gd name="T57" fmla="*/ 1048 h 1249"/>
                <a:gd name="T58" fmla="*/ 70 w 873"/>
                <a:gd name="T59" fmla="*/ 944 h 1249"/>
                <a:gd name="T60" fmla="*/ 33 w 873"/>
                <a:gd name="T61" fmla="*/ 829 h 1249"/>
                <a:gd name="T62" fmla="*/ 9 w 873"/>
                <a:gd name="T63" fmla="*/ 699 h 1249"/>
                <a:gd name="T64" fmla="*/ 0 w 873"/>
                <a:gd name="T65" fmla="*/ 564 h 1249"/>
                <a:gd name="T66" fmla="*/ 14 w 873"/>
                <a:gd name="T67" fmla="*/ 429 h 1249"/>
                <a:gd name="T68" fmla="*/ 52 w 873"/>
                <a:gd name="T69" fmla="*/ 315 h 1249"/>
                <a:gd name="T70" fmla="*/ 108 w 873"/>
                <a:gd name="T71" fmla="*/ 217 h 1249"/>
                <a:gd name="T72" fmla="*/ 182 w 873"/>
                <a:gd name="T73" fmla="*/ 139 h 1249"/>
                <a:gd name="T74" fmla="*/ 264 w 873"/>
                <a:gd name="T75" fmla="*/ 77 h 1249"/>
                <a:gd name="T76" fmla="*/ 354 w 873"/>
                <a:gd name="T77" fmla="*/ 34 h 1249"/>
                <a:gd name="T78" fmla="*/ 444 w 873"/>
                <a:gd name="T79" fmla="*/ 8 h 1249"/>
                <a:gd name="T80" fmla="*/ 533 w 873"/>
                <a:gd name="T81" fmla="*/ 0 h 124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73"/>
                <a:gd name="T124" fmla="*/ 0 h 1249"/>
                <a:gd name="T125" fmla="*/ 873 w 873"/>
                <a:gd name="T126" fmla="*/ 1249 h 124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73" h="1249">
                  <a:moveTo>
                    <a:pt x="533" y="0"/>
                  </a:moveTo>
                  <a:lnTo>
                    <a:pt x="545" y="18"/>
                  </a:lnTo>
                  <a:lnTo>
                    <a:pt x="554" y="30"/>
                  </a:lnTo>
                  <a:lnTo>
                    <a:pt x="558" y="35"/>
                  </a:lnTo>
                  <a:lnTo>
                    <a:pt x="561" y="39"/>
                  </a:lnTo>
                  <a:lnTo>
                    <a:pt x="562" y="41"/>
                  </a:lnTo>
                  <a:lnTo>
                    <a:pt x="566" y="42"/>
                  </a:lnTo>
                  <a:lnTo>
                    <a:pt x="572" y="45"/>
                  </a:lnTo>
                  <a:lnTo>
                    <a:pt x="584" y="54"/>
                  </a:lnTo>
                  <a:lnTo>
                    <a:pt x="613" y="78"/>
                  </a:lnTo>
                  <a:lnTo>
                    <a:pt x="643" y="108"/>
                  </a:lnTo>
                  <a:lnTo>
                    <a:pt x="672" y="140"/>
                  </a:lnTo>
                  <a:lnTo>
                    <a:pt x="703" y="178"/>
                  </a:lnTo>
                  <a:lnTo>
                    <a:pt x="731" y="219"/>
                  </a:lnTo>
                  <a:lnTo>
                    <a:pt x="760" y="265"/>
                  </a:lnTo>
                  <a:lnTo>
                    <a:pt x="785" y="315"/>
                  </a:lnTo>
                  <a:lnTo>
                    <a:pt x="812" y="371"/>
                  </a:lnTo>
                  <a:lnTo>
                    <a:pt x="851" y="498"/>
                  </a:lnTo>
                  <a:lnTo>
                    <a:pt x="873" y="643"/>
                  </a:lnTo>
                  <a:lnTo>
                    <a:pt x="868" y="795"/>
                  </a:lnTo>
                  <a:lnTo>
                    <a:pt x="842" y="943"/>
                  </a:lnTo>
                  <a:lnTo>
                    <a:pt x="784" y="1073"/>
                  </a:lnTo>
                  <a:lnTo>
                    <a:pt x="695" y="1176"/>
                  </a:lnTo>
                  <a:lnTo>
                    <a:pt x="572" y="1237"/>
                  </a:lnTo>
                  <a:lnTo>
                    <a:pt x="412" y="1249"/>
                  </a:lnTo>
                  <a:lnTo>
                    <a:pt x="328" y="1235"/>
                  </a:lnTo>
                  <a:lnTo>
                    <a:pt x="252" y="1194"/>
                  </a:lnTo>
                  <a:lnTo>
                    <a:pt x="181" y="1131"/>
                  </a:lnTo>
                  <a:lnTo>
                    <a:pt x="121" y="1048"/>
                  </a:lnTo>
                  <a:lnTo>
                    <a:pt x="70" y="944"/>
                  </a:lnTo>
                  <a:lnTo>
                    <a:pt x="33" y="829"/>
                  </a:lnTo>
                  <a:lnTo>
                    <a:pt x="9" y="699"/>
                  </a:lnTo>
                  <a:lnTo>
                    <a:pt x="0" y="564"/>
                  </a:lnTo>
                  <a:lnTo>
                    <a:pt x="14" y="429"/>
                  </a:lnTo>
                  <a:lnTo>
                    <a:pt x="52" y="315"/>
                  </a:lnTo>
                  <a:lnTo>
                    <a:pt x="108" y="217"/>
                  </a:lnTo>
                  <a:lnTo>
                    <a:pt x="182" y="139"/>
                  </a:lnTo>
                  <a:lnTo>
                    <a:pt x="264" y="77"/>
                  </a:lnTo>
                  <a:lnTo>
                    <a:pt x="354" y="34"/>
                  </a:lnTo>
                  <a:lnTo>
                    <a:pt x="444" y="8"/>
                  </a:lnTo>
                  <a:lnTo>
                    <a:pt x="533" y="0"/>
                  </a:lnTo>
                  <a:close/>
                </a:path>
              </a:pathLst>
            </a:custGeom>
            <a:solidFill>
              <a:srgbClr val="ED80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46" name="Freeform 102"/>
            <p:cNvSpPr>
              <a:spLocks/>
            </p:cNvSpPr>
            <p:nvPr/>
          </p:nvSpPr>
          <p:spPr bwMode="auto">
            <a:xfrm>
              <a:off x="3710" y="1803"/>
              <a:ext cx="562" cy="662"/>
            </a:xfrm>
            <a:custGeom>
              <a:avLst/>
              <a:gdLst>
                <a:gd name="T0" fmla="*/ 277 w 1123"/>
                <a:gd name="T1" fmla="*/ 0 h 1323"/>
                <a:gd name="T2" fmla="*/ 403 w 1123"/>
                <a:gd name="T3" fmla="*/ 2 h 1323"/>
                <a:gd name="T4" fmla="*/ 545 w 1123"/>
                <a:gd name="T5" fmla="*/ 36 h 1323"/>
                <a:gd name="T6" fmla="*/ 689 w 1123"/>
                <a:gd name="T7" fmla="*/ 95 h 1323"/>
                <a:gd name="T8" fmla="*/ 825 w 1123"/>
                <a:gd name="T9" fmla="*/ 180 h 1323"/>
                <a:gd name="T10" fmla="*/ 936 w 1123"/>
                <a:gd name="T11" fmla="*/ 285 h 1323"/>
                <a:gd name="T12" fmla="*/ 1014 w 1123"/>
                <a:gd name="T13" fmla="*/ 411 h 1323"/>
                <a:gd name="T14" fmla="*/ 1047 w 1123"/>
                <a:gd name="T15" fmla="*/ 554 h 1323"/>
                <a:gd name="T16" fmla="*/ 1021 w 1123"/>
                <a:gd name="T17" fmla="*/ 711 h 1323"/>
                <a:gd name="T18" fmla="*/ 1104 w 1123"/>
                <a:gd name="T19" fmla="*/ 901 h 1323"/>
                <a:gd name="T20" fmla="*/ 1123 w 1123"/>
                <a:gd name="T21" fmla="*/ 1053 h 1323"/>
                <a:gd name="T22" fmla="*/ 1083 w 1123"/>
                <a:gd name="T23" fmla="*/ 1168 h 1323"/>
                <a:gd name="T24" fmla="*/ 996 w 1123"/>
                <a:gd name="T25" fmla="*/ 1252 h 1323"/>
                <a:gd name="T26" fmla="*/ 868 w 1123"/>
                <a:gd name="T27" fmla="*/ 1301 h 1323"/>
                <a:gd name="T28" fmla="*/ 713 w 1123"/>
                <a:gd name="T29" fmla="*/ 1323 h 1323"/>
                <a:gd name="T30" fmla="*/ 537 w 1123"/>
                <a:gd name="T31" fmla="*/ 1318 h 1323"/>
                <a:gd name="T32" fmla="*/ 353 w 1123"/>
                <a:gd name="T33" fmla="*/ 1288 h 1323"/>
                <a:gd name="T34" fmla="*/ 261 w 1123"/>
                <a:gd name="T35" fmla="*/ 1273 h 1323"/>
                <a:gd name="T36" fmla="*/ 181 w 1123"/>
                <a:gd name="T37" fmla="*/ 1236 h 1323"/>
                <a:gd name="T38" fmla="*/ 113 w 1123"/>
                <a:gd name="T39" fmla="*/ 1175 h 1323"/>
                <a:gd name="T40" fmla="*/ 60 w 1123"/>
                <a:gd name="T41" fmla="*/ 1096 h 1323"/>
                <a:gd name="T42" fmla="*/ 21 w 1123"/>
                <a:gd name="T43" fmla="*/ 996 h 1323"/>
                <a:gd name="T44" fmla="*/ 1 w 1123"/>
                <a:gd name="T45" fmla="*/ 883 h 1323"/>
                <a:gd name="T46" fmla="*/ 0 w 1123"/>
                <a:gd name="T47" fmla="*/ 757 h 1323"/>
                <a:gd name="T48" fmla="*/ 19 w 1123"/>
                <a:gd name="T49" fmla="*/ 621 h 1323"/>
                <a:gd name="T50" fmla="*/ 48 w 1123"/>
                <a:gd name="T51" fmla="*/ 485 h 1323"/>
                <a:gd name="T52" fmla="*/ 78 w 1123"/>
                <a:gd name="T53" fmla="*/ 364 h 1323"/>
                <a:gd name="T54" fmla="*/ 106 w 1123"/>
                <a:gd name="T55" fmla="*/ 258 h 1323"/>
                <a:gd name="T56" fmla="*/ 138 w 1123"/>
                <a:gd name="T57" fmla="*/ 169 h 1323"/>
                <a:gd name="T58" fmla="*/ 168 w 1123"/>
                <a:gd name="T59" fmla="*/ 95 h 1323"/>
                <a:gd name="T60" fmla="*/ 201 w 1123"/>
                <a:gd name="T61" fmla="*/ 43 h 1323"/>
                <a:gd name="T62" fmla="*/ 236 w 1123"/>
                <a:gd name="T63" fmla="*/ 9 h 1323"/>
                <a:gd name="T64" fmla="*/ 277 w 1123"/>
                <a:gd name="T65" fmla="*/ 0 h 132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123"/>
                <a:gd name="T100" fmla="*/ 0 h 1323"/>
                <a:gd name="T101" fmla="*/ 1123 w 1123"/>
                <a:gd name="T102" fmla="*/ 1323 h 132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123" h="1323">
                  <a:moveTo>
                    <a:pt x="277" y="0"/>
                  </a:moveTo>
                  <a:lnTo>
                    <a:pt x="403" y="2"/>
                  </a:lnTo>
                  <a:lnTo>
                    <a:pt x="545" y="36"/>
                  </a:lnTo>
                  <a:lnTo>
                    <a:pt x="689" y="95"/>
                  </a:lnTo>
                  <a:lnTo>
                    <a:pt x="825" y="180"/>
                  </a:lnTo>
                  <a:lnTo>
                    <a:pt x="936" y="285"/>
                  </a:lnTo>
                  <a:lnTo>
                    <a:pt x="1014" y="411"/>
                  </a:lnTo>
                  <a:lnTo>
                    <a:pt x="1047" y="554"/>
                  </a:lnTo>
                  <a:lnTo>
                    <a:pt x="1021" y="711"/>
                  </a:lnTo>
                  <a:lnTo>
                    <a:pt x="1104" y="901"/>
                  </a:lnTo>
                  <a:lnTo>
                    <a:pt x="1123" y="1053"/>
                  </a:lnTo>
                  <a:lnTo>
                    <a:pt x="1083" y="1168"/>
                  </a:lnTo>
                  <a:lnTo>
                    <a:pt x="996" y="1252"/>
                  </a:lnTo>
                  <a:lnTo>
                    <a:pt x="868" y="1301"/>
                  </a:lnTo>
                  <a:lnTo>
                    <a:pt x="713" y="1323"/>
                  </a:lnTo>
                  <a:lnTo>
                    <a:pt x="537" y="1318"/>
                  </a:lnTo>
                  <a:lnTo>
                    <a:pt x="353" y="1288"/>
                  </a:lnTo>
                  <a:lnTo>
                    <a:pt x="261" y="1273"/>
                  </a:lnTo>
                  <a:lnTo>
                    <a:pt x="181" y="1236"/>
                  </a:lnTo>
                  <a:lnTo>
                    <a:pt x="113" y="1175"/>
                  </a:lnTo>
                  <a:lnTo>
                    <a:pt x="60" y="1096"/>
                  </a:lnTo>
                  <a:lnTo>
                    <a:pt x="21" y="996"/>
                  </a:lnTo>
                  <a:lnTo>
                    <a:pt x="1" y="883"/>
                  </a:lnTo>
                  <a:lnTo>
                    <a:pt x="0" y="757"/>
                  </a:lnTo>
                  <a:lnTo>
                    <a:pt x="19" y="621"/>
                  </a:lnTo>
                  <a:lnTo>
                    <a:pt x="48" y="485"/>
                  </a:lnTo>
                  <a:lnTo>
                    <a:pt x="78" y="364"/>
                  </a:lnTo>
                  <a:lnTo>
                    <a:pt x="106" y="258"/>
                  </a:lnTo>
                  <a:lnTo>
                    <a:pt x="138" y="169"/>
                  </a:lnTo>
                  <a:lnTo>
                    <a:pt x="168" y="95"/>
                  </a:lnTo>
                  <a:lnTo>
                    <a:pt x="201" y="43"/>
                  </a:lnTo>
                  <a:lnTo>
                    <a:pt x="236" y="9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D96B6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47" name="Freeform 103"/>
            <p:cNvSpPr>
              <a:spLocks/>
            </p:cNvSpPr>
            <p:nvPr/>
          </p:nvSpPr>
          <p:spPr bwMode="auto">
            <a:xfrm>
              <a:off x="3752" y="1803"/>
              <a:ext cx="526" cy="618"/>
            </a:xfrm>
            <a:custGeom>
              <a:avLst/>
              <a:gdLst>
                <a:gd name="T0" fmla="*/ 260 w 1052"/>
                <a:gd name="T1" fmla="*/ 0 h 1238"/>
                <a:gd name="T2" fmla="*/ 378 w 1052"/>
                <a:gd name="T3" fmla="*/ 3 h 1238"/>
                <a:gd name="T4" fmla="*/ 512 w 1052"/>
                <a:gd name="T5" fmla="*/ 34 h 1238"/>
                <a:gd name="T6" fmla="*/ 646 w 1052"/>
                <a:gd name="T7" fmla="*/ 89 h 1238"/>
                <a:gd name="T8" fmla="*/ 772 w 1052"/>
                <a:gd name="T9" fmla="*/ 169 h 1238"/>
                <a:gd name="T10" fmla="*/ 877 w 1052"/>
                <a:gd name="T11" fmla="*/ 267 h 1238"/>
                <a:gd name="T12" fmla="*/ 951 w 1052"/>
                <a:gd name="T13" fmla="*/ 385 h 1238"/>
                <a:gd name="T14" fmla="*/ 980 w 1052"/>
                <a:gd name="T15" fmla="*/ 517 h 1238"/>
                <a:gd name="T16" fmla="*/ 958 w 1052"/>
                <a:gd name="T17" fmla="*/ 665 h 1238"/>
                <a:gd name="T18" fmla="*/ 1036 w 1052"/>
                <a:gd name="T19" fmla="*/ 842 h 1238"/>
                <a:gd name="T20" fmla="*/ 1052 w 1052"/>
                <a:gd name="T21" fmla="*/ 985 h 1238"/>
                <a:gd name="T22" fmla="*/ 1014 w 1052"/>
                <a:gd name="T23" fmla="*/ 1092 h 1238"/>
                <a:gd name="T24" fmla="*/ 932 w 1052"/>
                <a:gd name="T25" fmla="*/ 1170 h 1238"/>
                <a:gd name="T26" fmla="*/ 814 w 1052"/>
                <a:gd name="T27" fmla="*/ 1216 h 1238"/>
                <a:gd name="T28" fmla="*/ 669 w 1052"/>
                <a:gd name="T29" fmla="*/ 1238 h 1238"/>
                <a:gd name="T30" fmla="*/ 503 w 1052"/>
                <a:gd name="T31" fmla="*/ 1232 h 1238"/>
                <a:gd name="T32" fmla="*/ 331 w 1052"/>
                <a:gd name="T33" fmla="*/ 1205 h 1238"/>
                <a:gd name="T34" fmla="*/ 244 w 1052"/>
                <a:gd name="T35" fmla="*/ 1192 h 1238"/>
                <a:gd name="T36" fmla="*/ 170 w 1052"/>
                <a:gd name="T37" fmla="*/ 1157 h 1238"/>
                <a:gd name="T38" fmla="*/ 107 w 1052"/>
                <a:gd name="T39" fmla="*/ 1100 h 1238"/>
                <a:gd name="T40" fmla="*/ 57 w 1052"/>
                <a:gd name="T41" fmla="*/ 1026 h 1238"/>
                <a:gd name="T42" fmla="*/ 21 w 1052"/>
                <a:gd name="T43" fmla="*/ 934 h 1238"/>
                <a:gd name="T44" fmla="*/ 2 w 1052"/>
                <a:gd name="T45" fmla="*/ 829 h 1238"/>
                <a:gd name="T46" fmla="*/ 0 w 1052"/>
                <a:gd name="T47" fmla="*/ 709 h 1238"/>
                <a:gd name="T48" fmla="*/ 18 w 1052"/>
                <a:gd name="T49" fmla="*/ 583 h 1238"/>
                <a:gd name="T50" fmla="*/ 45 w 1052"/>
                <a:gd name="T51" fmla="*/ 455 h 1238"/>
                <a:gd name="T52" fmla="*/ 73 w 1052"/>
                <a:gd name="T53" fmla="*/ 342 h 1238"/>
                <a:gd name="T54" fmla="*/ 102 w 1052"/>
                <a:gd name="T55" fmla="*/ 241 h 1238"/>
                <a:gd name="T56" fmla="*/ 131 w 1052"/>
                <a:gd name="T57" fmla="*/ 158 h 1238"/>
                <a:gd name="T58" fmla="*/ 159 w 1052"/>
                <a:gd name="T59" fmla="*/ 89 h 1238"/>
                <a:gd name="T60" fmla="*/ 190 w 1052"/>
                <a:gd name="T61" fmla="*/ 39 h 1238"/>
                <a:gd name="T62" fmla="*/ 223 w 1052"/>
                <a:gd name="T63" fmla="*/ 8 h 1238"/>
                <a:gd name="T64" fmla="*/ 260 w 1052"/>
                <a:gd name="T65" fmla="*/ 0 h 123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52"/>
                <a:gd name="T100" fmla="*/ 0 h 1238"/>
                <a:gd name="T101" fmla="*/ 1052 w 1052"/>
                <a:gd name="T102" fmla="*/ 1238 h 123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52" h="1238">
                  <a:moveTo>
                    <a:pt x="260" y="0"/>
                  </a:moveTo>
                  <a:lnTo>
                    <a:pt x="378" y="3"/>
                  </a:lnTo>
                  <a:lnTo>
                    <a:pt x="512" y="34"/>
                  </a:lnTo>
                  <a:lnTo>
                    <a:pt x="646" y="89"/>
                  </a:lnTo>
                  <a:lnTo>
                    <a:pt x="772" y="169"/>
                  </a:lnTo>
                  <a:lnTo>
                    <a:pt x="877" y="267"/>
                  </a:lnTo>
                  <a:lnTo>
                    <a:pt x="951" y="385"/>
                  </a:lnTo>
                  <a:lnTo>
                    <a:pt x="980" y="517"/>
                  </a:lnTo>
                  <a:lnTo>
                    <a:pt x="958" y="665"/>
                  </a:lnTo>
                  <a:lnTo>
                    <a:pt x="1036" y="842"/>
                  </a:lnTo>
                  <a:lnTo>
                    <a:pt x="1052" y="985"/>
                  </a:lnTo>
                  <a:lnTo>
                    <a:pt x="1014" y="1092"/>
                  </a:lnTo>
                  <a:lnTo>
                    <a:pt x="932" y="1170"/>
                  </a:lnTo>
                  <a:lnTo>
                    <a:pt x="814" y="1216"/>
                  </a:lnTo>
                  <a:lnTo>
                    <a:pt x="669" y="1238"/>
                  </a:lnTo>
                  <a:lnTo>
                    <a:pt x="503" y="1232"/>
                  </a:lnTo>
                  <a:lnTo>
                    <a:pt x="331" y="1205"/>
                  </a:lnTo>
                  <a:lnTo>
                    <a:pt x="244" y="1192"/>
                  </a:lnTo>
                  <a:lnTo>
                    <a:pt x="170" y="1157"/>
                  </a:lnTo>
                  <a:lnTo>
                    <a:pt x="107" y="1100"/>
                  </a:lnTo>
                  <a:lnTo>
                    <a:pt x="57" y="1026"/>
                  </a:lnTo>
                  <a:lnTo>
                    <a:pt x="21" y="934"/>
                  </a:lnTo>
                  <a:lnTo>
                    <a:pt x="2" y="829"/>
                  </a:lnTo>
                  <a:lnTo>
                    <a:pt x="0" y="709"/>
                  </a:lnTo>
                  <a:lnTo>
                    <a:pt x="18" y="583"/>
                  </a:lnTo>
                  <a:lnTo>
                    <a:pt x="45" y="455"/>
                  </a:lnTo>
                  <a:lnTo>
                    <a:pt x="73" y="342"/>
                  </a:lnTo>
                  <a:lnTo>
                    <a:pt x="102" y="241"/>
                  </a:lnTo>
                  <a:lnTo>
                    <a:pt x="131" y="158"/>
                  </a:lnTo>
                  <a:lnTo>
                    <a:pt x="159" y="89"/>
                  </a:lnTo>
                  <a:lnTo>
                    <a:pt x="190" y="39"/>
                  </a:lnTo>
                  <a:lnTo>
                    <a:pt x="223" y="8"/>
                  </a:lnTo>
                  <a:lnTo>
                    <a:pt x="260" y="0"/>
                  </a:lnTo>
                  <a:close/>
                </a:path>
              </a:pathLst>
            </a:custGeom>
            <a:solidFill>
              <a:srgbClr val="FF91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48" name="Freeform 104"/>
            <p:cNvSpPr>
              <a:spLocks/>
            </p:cNvSpPr>
            <p:nvPr/>
          </p:nvSpPr>
          <p:spPr bwMode="auto">
            <a:xfrm>
              <a:off x="3757" y="1808"/>
              <a:ext cx="480" cy="568"/>
            </a:xfrm>
            <a:custGeom>
              <a:avLst/>
              <a:gdLst>
                <a:gd name="T0" fmla="*/ 242 w 959"/>
                <a:gd name="T1" fmla="*/ 0 h 1135"/>
                <a:gd name="T2" fmla="*/ 352 w 959"/>
                <a:gd name="T3" fmla="*/ 3 h 1135"/>
                <a:gd name="T4" fmla="*/ 474 w 959"/>
                <a:gd name="T5" fmla="*/ 31 h 1135"/>
                <a:gd name="T6" fmla="*/ 599 w 959"/>
                <a:gd name="T7" fmla="*/ 82 h 1135"/>
                <a:gd name="T8" fmla="*/ 716 w 959"/>
                <a:gd name="T9" fmla="*/ 156 h 1135"/>
                <a:gd name="T10" fmla="*/ 812 w 959"/>
                <a:gd name="T11" fmla="*/ 248 h 1135"/>
                <a:gd name="T12" fmla="*/ 880 w 959"/>
                <a:gd name="T13" fmla="*/ 355 h 1135"/>
                <a:gd name="T14" fmla="*/ 907 w 959"/>
                <a:gd name="T15" fmla="*/ 479 h 1135"/>
                <a:gd name="T16" fmla="*/ 885 w 959"/>
                <a:gd name="T17" fmla="*/ 616 h 1135"/>
                <a:gd name="T18" fmla="*/ 950 w 959"/>
                <a:gd name="T19" fmla="*/ 773 h 1135"/>
                <a:gd name="T20" fmla="*/ 959 w 959"/>
                <a:gd name="T21" fmla="*/ 900 h 1135"/>
                <a:gd name="T22" fmla="*/ 923 w 959"/>
                <a:gd name="T23" fmla="*/ 998 h 1135"/>
                <a:gd name="T24" fmla="*/ 848 w 959"/>
                <a:gd name="T25" fmla="*/ 1069 h 1135"/>
                <a:gd name="T26" fmla="*/ 740 w 959"/>
                <a:gd name="T27" fmla="*/ 1114 h 1135"/>
                <a:gd name="T28" fmla="*/ 610 w 959"/>
                <a:gd name="T29" fmla="*/ 1135 h 1135"/>
                <a:gd name="T30" fmla="*/ 462 w 959"/>
                <a:gd name="T31" fmla="*/ 1134 h 1135"/>
                <a:gd name="T32" fmla="*/ 309 w 959"/>
                <a:gd name="T33" fmla="*/ 1114 h 1135"/>
                <a:gd name="T34" fmla="*/ 228 w 959"/>
                <a:gd name="T35" fmla="*/ 1102 h 1135"/>
                <a:gd name="T36" fmla="*/ 159 w 959"/>
                <a:gd name="T37" fmla="*/ 1068 h 1135"/>
                <a:gd name="T38" fmla="*/ 99 w 959"/>
                <a:gd name="T39" fmla="*/ 1015 h 1135"/>
                <a:gd name="T40" fmla="*/ 54 w 959"/>
                <a:gd name="T41" fmla="*/ 947 h 1135"/>
                <a:gd name="T42" fmla="*/ 20 w 959"/>
                <a:gd name="T43" fmla="*/ 862 h 1135"/>
                <a:gd name="T44" fmla="*/ 3 w 959"/>
                <a:gd name="T45" fmla="*/ 764 h 1135"/>
                <a:gd name="T46" fmla="*/ 0 w 959"/>
                <a:gd name="T47" fmla="*/ 655 h 1135"/>
                <a:gd name="T48" fmla="*/ 17 w 959"/>
                <a:gd name="T49" fmla="*/ 538 h 1135"/>
                <a:gd name="T50" fmla="*/ 43 w 959"/>
                <a:gd name="T51" fmla="*/ 420 h 1135"/>
                <a:gd name="T52" fmla="*/ 68 w 959"/>
                <a:gd name="T53" fmla="*/ 315 h 1135"/>
                <a:gd name="T54" fmla="*/ 94 w 959"/>
                <a:gd name="T55" fmla="*/ 222 h 1135"/>
                <a:gd name="T56" fmla="*/ 121 w 959"/>
                <a:gd name="T57" fmla="*/ 145 h 1135"/>
                <a:gd name="T58" fmla="*/ 148 w 959"/>
                <a:gd name="T59" fmla="*/ 82 h 1135"/>
                <a:gd name="T60" fmla="*/ 177 w 959"/>
                <a:gd name="T61" fmla="*/ 36 h 1135"/>
                <a:gd name="T62" fmla="*/ 207 w 959"/>
                <a:gd name="T63" fmla="*/ 8 h 1135"/>
                <a:gd name="T64" fmla="*/ 242 w 959"/>
                <a:gd name="T65" fmla="*/ 0 h 113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59"/>
                <a:gd name="T100" fmla="*/ 0 h 1135"/>
                <a:gd name="T101" fmla="*/ 959 w 959"/>
                <a:gd name="T102" fmla="*/ 1135 h 113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59" h="1135">
                  <a:moveTo>
                    <a:pt x="242" y="0"/>
                  </a:moveTo>
                  <a:lnTo>
                    <a:pt x="352" y="3"/>
                  </a:lnTo>
                  <a:lnTo>
                    <a:pt x="474" y="31"/>
                  </a:lnTo>
                  <a:lnTo>
                    <a:pt x="599" y="82"/>
                  </a:lnTo>
                  <a:lnTo>
                    <a:pt x="716" y="156"/>
                  </a:lnTo>
                  <a:lnTo>
                    <a:pt x="812" y="248"/>
                  </a:lnTo>
                  <a:lnTo>
                    <a:pt x="880" y="355"/>
                  </a:lnTo>
                  <a:lnTo>
                    <a:pt x="907" y="479"/>
                  </a:lnTo>
                  <a:lnTo>
                    <a:pt x="885" y="616"/>
                  </a:lnTo>
                  <a:lnTo>
                    <a:pt x="950" y="773"/>
                  </a:lnTo>
                  <a:lnTo>
                    <a:pt x="959" y="900"/>
                  </a:lnTo>
                  <a:lnTo>
                    <a:pt x="923" y="998"/>
                  </a:lnTo>
                  <a:lnTo>
                    <a:pt x="848" y="1069"/>
                  </a:lnTo>
                  <a:lnTo>
                    <a:pt x="740" y="1114"/>
                  </a:lnTo>
                  <a:lnTo>
                    <a:pt x="610" y="1135"/>
                  </a:lnTo>
                  <a:lnTo>
                    <a:pt x="462" y="1134"/>
                  </a:lnTo>
                  <a:lnTo>
                    <a:pt x="309" y="1114"/>
                  </a:lnTo>
                  <a:lnTo>
                    <a:pt x="228" y="1102"/>
                  </a:lnTo>
                  <a:lnTo>
                    <a:pt x="159" y="1068"/>
                  </a:lnTo>
                  <a:lnTo>
                    <a:pt x="99" y="1015"/>
                  </a:lnTo>
                  <a:lnTo>
                    <a:pt x="54" y="947"/>
                  </a:lnTo>
                  <a:lnTo>
                    <a:pt x="20" y="862"/>
                  </a:lnTo>
                  <a:lnTo>
                    <a:pt x="3" y="764"/>
                  </a:lnTo>
                  <a:lnTo>
                    <a:pt x="0" y="655"/>
                  </a:lnTo>
                  <a:lnTo>
                    <a:pt x="17" y="538"/>
                  </a:lnTo>
                  <a:lnTo>
                    <a:pt x="43" y="420"/>
                  </a:lnTo>
                  <a:lnTo>
                    <a:pt x="68" y="315"/>
                  </a:lnTo>
                  <a:lnTo>
                    <a:pt x="94" y="222"/>
                  </a:lnTo>
                  <a:lnTo>
                    <a:pt x="121" y="145"/>
                  </a:lnTo>
                  <a:lnTo>
                    <a:pt x="148" y="82"/>
                  </a:lnTo>
                  <a:lnTo>
                    <a:pt x="177" y="36"/>
                  </a:lnTo>
                  <a:lnTo>
                    <a:pt x="207" y="8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FF94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49" name="Freeform 105"/>
            <p:cNvSpPr>
              <a:spLocks/>
            </p:cNvSpPr>
            <p:nvPr/>
          </p:nvSpPr>
          <p:spPr bwMode="auto">
            <a:xfrm>
              <a:off x="3762" y="1814"/>
              <a:ext cx="433" cy="518"/>
            </a:xfrm>
            <a:custGeom>
              <a:avLst/>
              <a:gdLst>
                <a:gd name="T0" fmla="*/ 221 w 865"/>
                <a:gd name="T1" fmla="*/ 0 h 1036"/>
                <a:gd name="T2" fmla="*/ 321 w 865"/>
                <a:gd name="T3" fmla="*/ 2 h 1036"/>
                <a:gd name="T4" fmla="*/ 434 w 865"/>
                <a:gd name="T5" fmla="*/ 29 h 1036"/>
                <a:gd name="T6" fmla="*/ 548 w 865"/>
                <a:gd name="T7" fmla="*/ 76 h 1036"/>
                <a:gd name="T8" fmla="*/ 655 w 865"/>
                <a:gd name="T9" fmla="*/ 143 h 1036"/>
                <a:gd name="T10" fmla="*/ 744 w 865"/>
                <a:gd name="T11" fmla="*/ 226 h 1036"/>
                <a:gd name="T12" fmla="*/ 806 w 865"/>
                <a:gd name="T13" fmla="*/ 326 h 1036"/>
                <a:gd name="T14" fmla="*/ 831 w 865"/>
                <a:gd name="T15" fmla="*/ 439 h 1036"/>
                <a:gd name="T16" fmla="*/ 813 w 865"/>
                <a:gd name="T17" fmla="*/ 564 h 1036"/>
                <a:gd name="T18" fmla="*/ 861 w 865"/>
                <a:gd name="T19" fmla="*/ 701 h 1036"/>
                <a:gd name="T20" fmla="*/ 865 w 865"/>
                <a:gd name="T21" fmla="*/ 814 h 1036"/>
                <a:gd name="T22" fmla="*/ 827 w 865"/>
                <a:gd name="T23" fmla="*/ 901 h 1036"/>
                <a:gd name="T24" fmla="*/ 759 w 865"/>
                <a:gd name="T25" fmla="*/ 967 h 1036"/>
                <a:gd name="T26" fmla="*/ 662 w 865"/>
                <a:gd name="T27" fmla="*/ 1009 h 1036"/>
                <a:gd name="T28" fmla="*/ 547 w 865"/>
                <a:gd name="T29" fmla="*/ 1033 h 1036"/>
                <a:gd name="T30" fmla="*/ 418 w 865"/>
                <a:gd name="T31" fmla="*/ 1036 h 1036"/>
                <a:gd name="T32" fmla="*/ 282 w 865"/>
                <a:gd name="T33" fmla="*/ 1022 h 1036"/>
                <a:gd name="T34" fmla="*/ 208 w 865"/>
                <a:gd name="T35" fmla="*/ 1012 h 1036"/>
                <a:gd name="T36" fmla="*/ 145 w 865"/>
                <a:gd name="T37" fmla="*/ 981 h 1036"/>
                <a:gd name="T38" fmla="*/ 91 w 865"/>
                <a:gd name="T39" fmla="*/ 932 h 1036"/>
                <a:gd name="T40" fmla="*/ 49 w 865"/>
                <a:gd name="T41" fmla="*/ 869 h 1036"/>
                <a:gd name="T42" fmla="*/ 19 w 865"/>
                <a:gd name="T43" fmla="*/ 791 h 1036"/>
                <a:gd name="T44" fmla="*/ 2 w 865"/>
                <a:gd name="T45" fmla="*/ 701 h 1036"/>
                <a:gd name="T46" fmla="*/ 0 w 865"/>
                <a:gd name="T47" fmla="*/ 600 h 1036"/>
                <a:gd name="T48" fmla="*/ 16 w 865"/>
                <a:gd name="T49" fmla="*/ 492 h 1036"/>
                <a:gd name="T50" fmla="*/ 39 w 865"/>
                <a:gd name="T51" fmla="*/ 384 h 1036"/>
                <a:gd name="T52" fmla="*/ 63 w 865"/>
                <a:gd name="T53" fmla="*/ 288 h 1036"/>
                <a:gd name="T54" fmla="*/ 86 w 865"/>
                <a:gd name="T55" fmla="*/ 205 h 1036"/>
                <a:gd name="T56" fmla="*/ 111 w 865"/>
                <a:gd name="T57" fmla="*/ 133 h 1036"/>
                <a:gd name="T58" fmla="*/ 135 w 865"/>
                <a:gd name="T59" fmla="*/ 76 h 1036"/>
                <a:gd name="T60" fmla="*/ 162 w 865"/>
                <a:gd name="T61" fmla="*/ 34 h 1036"/>
                <a:gd name="T62" fmla="*/ 191 w 865"/>
                <a:gd name="T63" fmla="*/ 7 h 1036"/>
                <a:gd name="T64" fmla="*/ 221 w 865"/>
                <a:gd name="T65" fmla="*/ 0 h 10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65"/>
                <a:gd name="T100" fmla="*/ 0 h 1036"/>
                <a:gd name="T101" fmla="*/ 865 w 865"/>
                <a:gd name="T102" fmla="*/ 1036 h 10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65" h="1036">
                  <a:moveTo>
                    <a:pt x="221" y="0"/>
                  </a:moveTo>
                  <a:lnTo>
                    <a:pt x="321" y="2"/>
                  </a:lnTo>
                  <a:lnTo>
                    <a:pt x="434" y="29"/>
                  </a:lnTo>
                  <a:lnTo>
                    <a:pt x="548" y="76"/>
                  </a:lnTo>
                  <a:lnTo>
                    <a:pt x="655" y="143"/>
                  </a:lnTo>
                  <a:lnTo>
                    <a:pt x="744" y="226"/>
                  </a:lnTo>
                  <a:lnTo>
                    <a:pt x="806" y="326"/>
                  </a:lnTo>
                  <a:lnTo>
                    <a:pt x="831" y="439"/>
                  </a:lnTo>
                  <a:lnTo>
                    <a:pt x="813" y="564"/>
                  </a:lnTo>
                  <a:lnTo>
                    <a:pt x="861" y="701"/>
                  </a:lnTo>
                  <a:lnTo>
                    <a:pt x="865" y="814"/>
                  </a:lnTo>
                  <a:lnTo>
                    <a:pt x="827" y="901"/>
                  </a:lnTo>
                  <a:lnTo>
                    <a:pt x="759" y="967"/>
                  </a:lnTo>
                  <a:lnTo>
                    <a:pt x="662" y="1009"/>
                  </a:lnTo>
                  <a:lnTo>
                    <a:pt x="547" y="1033"/>
                  </a:lnTo>
                  <a:lnTo>
                    <a:pt x="418" y="1036"/>
                  </a:lnTo>
                  <a:lnTo>
                    <a:pt x="282" y="1022"/>
                  </a:lnTo>
                  <a:lnTo>
                    <a:pt x="208" y="1012"/>
                  </a:lnTo>
                  <a:lnTo>
                    <a:pt x="145" y="981"/>
                  </a:lnTo>
                  <a:lnTo>
                    <a:pt x="91" y="932"/>
                  </a:lnTo>
                  <a:lnTo>
                    <a:pt x="49" y="869"/>
                  </a:lnTo>
                  <a:lnTo>
                    <a:pt x="19" y="791"/>
                  </a:lnTo>
                  <a:lnTo>
                    <a:pt x="2" y="701"/>
                  </a:lnTo>
                  <a:lnTo>
                    <a:pt x="0" y="600"/>
                  </a:lnTo>
                  <a:lnTo>
                    <a:pt x="16" y="492"/>
                  </a:lnTo>
                  <a:lnTo>
                    <a:pt x="39" y="384"/>
                  </a:lnTo>
                  <a:lnTo>
                    <a:pt x="63" y="288"/>
                  </a:lnTo>
                  <a:lnTo>
                    <a:pt x="86" y="205"/>
                  </a:lnTo>
                  <a:lnTo>
                    <a:pt x="111" y="133"/>
                  </a:lnTo>
                  <a:lnTo>
                    <a:pt x="135" y="76"/>
                  </a:lnTo>
                  <a:lnTo>
                    <a:pt x="162" y="34"/>
                  </a:lnTo>
                  <a:lnTo>
                    <a:pt x="191" y="7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rgbClr val="FF998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50" name="Freeform 106"/>
            <p:cNvSpPr>
              <a:spLocks/>
            </p:cNvSpPr>
            <p:nvPr/>
          </p:nvSpPr>
          <p:spPr bwMode="auto">
            <a:xfrm>
              <a:off x="3768" y="1819"/>
              <a:ext cx="387" cy="470"/>
            </a:xfrm>
            <a:custGeom>
              <a:avLst/>
              <a:gdLst>
                <a:gd name="T0" fmla="*/ 202 w 774"/>
                <a:gd name="T1" fmla="*/ 0 h 940"/>
                <a:gd name="T2" fmla="*/ 292 w 774"/>
                <a:gd name="T3" fmla="*/ 2 h 940"/>
                <a:gd name="T4" fmla="*/ 396 w 774"/>
                <a:gd name="T5" fmla="*/ 27 h 940"/>
                <a:gd name="T6" fmla="*/ 499 w 774"/>
                <a:gd name="T7" fmla="*/ 70 h 940"/>
                <a:gd name="T8" fmla="*/ 597 w 774"/>
                <a:gd name="T9" fmla="*/ 131 h 940"/>
                <a:gd name="T10" fmla="*/ 678 w 774"/>
                <a:gd name="T11" fmla="*/ 207 h 940"/>
                <a:gd name="T12" fmla="*/ 734 w 774"/>
                <a:gd name="T13" fmla="*/ 298 h 940"/>
                <a:gd name="T14" fmla="*/ 757 w 774"/>
                <a:gd name="T15" fmla="*/ 400 h 940"/>
                <a:gd name="T16" fmla="*/ 739 w 774"/>
                <a:gd name="T17" fmla="*/ 515 h 940"/>
                <a:gd name="T18" fmla="*/ 774 w 774"/>
                <a:gd name="T19" fmla="*/ 632 h 940"/>
                <a:gd name="T20" fmla="*/ 773 w 774"/>
                <a:gd name="T21" fmla="*/ 729 h 940"/>
                <a:gd name="T22" fmla="*/ 737 w 774"/>
                <a:gd name="T23" fmla="*/ 807 h 940"/>
                <a:gd name="T24" fmla="*/ 674 w 774"/>
                <a:gd name="T25" fmla="*/ 867 h 940"/>
                <a:gd name="T26" fmla="*/ 588 w 774"/>
                <a:gd name="T27" fmla="*/ 907 h 940"/>
                <a:gd name="T28" fmla="*/ 486 w 774"/>
                <a:gd name="T29" fmla="*/ 932 h 940"/>
                <a:gd name="T30" fmla="*/ 373 w 774"/>
                <a:gd name="T31" fmla="*/ 940 h 940"/>
                <a:gd name="T32" fmla="*/ 257 w 774"/>
                <a:gd name="T33" fmla="*/ 932 h 940"/>
                <a:gd name="T34" fmla="*/ 190 w 774"/>
                <a:gd name="T35" fmla="*/ 921 h 940"/>
                <a:gd name="T36" fmla="*/ 132 w 774"/>
                <a:gd name="T37" fmla="*/ 894 h 940"/>
                <a:gd name="T38" fmla="*/ 82 w 774"/>
                <a:gd name="T39" fmla="*/ 850 h 940"/>
                <a:gd name="T40" fmla="*/ 45 w 774"/>
                <a:gd name="T41" fmla="*/ 792 h 940"/>
                <a:gd name="T42" fmla="*/ 17 w 774"/>
                <a:gd name="T43" fmla="*/ 720 h 940"/>
                <a:gd name="T44" fmla="*/ 2 w 774"/>
                <a:gd name="T45" fmla="*/ 638 h 940"/>
                <a:gd name="T46" fmla="*/ 0 w 774"/>
                <a:gd name="T47" fmla="*/ 547 h 940"/>
                <a:gd name="T48" fmla="*/ 15 w 774"/>
                <a:gd name="T49" fmla="*/ 449 h 940"/>
                <a:gd name="T50" fmla="*/ 37 w 774"/>
                <a:gd name="T51" fmla="*/ 351 h 940"/>
                <a:gd name="T52" fmla="*/ 58 w 774"/>
                <a:gd name="T53" fmla="*/ 263 h 940"/>
                <a:gd name="T54" fmla="*/ 78 w 774"/>
                <a:gd name="T55" fmla="*/ 187 h 940"/>
                <a:gd name="T56" fmla="*/ 101 w 774"/>
                <a:gd name="T57" fmla="*/ 122 h 940"/>
                <a:gd name="T58" fmla="*/ 123 w 774"/>
                <a:gd name="T59" fmla="*/ 70 h 940"/>
                <a:gd name="T60" fmla="*/ 147 w 774"/>
                <a:gd name="T61" fmla="*/ 31 h 940"/>
                <a:gd name="T62" fmla="*/ 172 w 774"/>
                <a:gd name="T63" fmla="*/ 6 h 940"/>
                <a:gd name="T64" fmla="*/ 202 w 774"/>
                <a:gd name="T65" fmla="*/ 0 h 9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74"/>
                <a:gd name="T100" fmla="*/ 0 h 940"/>
                <a:gd name="T101" fmla="*/ 774 w 774"/>
                <a:gd name="T102" fmla="*/ 940 h 94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74" h="940">
                  <a:moveTo>
                    <a:pt x="202" y="0"/>
                  </a:moveTo>
                  <a:lnTo>
                    <a:pt x="292" y="2"/>
                  </a:lnTo>
                  <a:lnTo>
                    <a:pt x="396" y="27"/>
                  </a:lnTo>
                  <a:lnTo>
                    <a:pt x="499" y="70"/>
                  </a:lnTo>
                  <a:lnTo>
                    <a:pt x="597" y="131"/>
                  </a:lnTo>
                  <a:lnTo>
                    <a:pt x="678" y="207"/>
                  </a:lnTo>
                  <a:lnTo>
                    <a:pt x="734" y="298"/>
                  </a:lnTo>
                  <a:lnTo>
                    <a:pt x="757" y="400"/>
                  </a:lnTo>
                  <a:lnTo>
                    <a:pt x="739" y="515"/>
                  </a:lnTo>
                  <a:lnTo>
                    <a:pt x="774" y="632"/>
                  </a:lnTo>
                  <a:lnTo>
                    <a:pt x="773" y="729"/>
                  </a:lnTo>
                  <a:lnTo>
                    <a:pt x="737" y="807"/>
                  </a:lnTo>
                  <a:lnTo>
                    <a:pt x="674" y="867"/>
                  </a:lnTo>
                  <a:lnTo>
                    <a:pt x="588" y="907"/>
                  </a:lnTo>
                  <a:lnTo>
                    <a:pt x="486" y="932"/>
                  </a:lnTo>
                  <a:lnTo>
                    <a:pt x="373" y="940"/>
                  </a:lnTo>
                  <a:lnTo>
                    <a:pt x="257" y="932"/>
                  </a:lnTo>
                  <a:lnTo>
                    <a:pt x="190" y="921"/>
                  </a:lnTo>
                  <a:lnTo>
                    <a:pt x="132" y="894"/>
                  </a:lnTo>
                  <a:lnTo>
                    <a:pt x="82" y="850"/>
                  </a:lnTo>
                  <a:lnTo>
                    <a:pt x="45" y="792"/>
                  </a:lnTo>
                  <a:lnTo>
                    <a:pt x="17" y="720"/>
                  </a:lnTo>
                  <a:lnTo>
                    <a:pt x="2" y="638"/>
                  </a:lnTo>
                  <a:lnTo>
                    <a:pt x="0" y="547"/>
                  </a:lnTo>
                  <a:lnTo>
                    <a:pt x="15" y="449"/>
                  </a:lnTo>
                  <a:lnTo>
                    <a:pt x="37" y="351"/>
                  </a:lnTo>
                  <a:lnTo>
                    <a:pt x="58" y="263"/>
                  </a:lnTo>
                  <a:lnTo>
                    <a:pt x="78" y="187"/>
                  </a:lnTo>
                  <a:lnTo>
                    <a:pt x="101" y="122"/>
                  </a:lnTo>
                  <a:lnTo>
                    <a:pt x="123" y="70"/>
                  </a:lnTo>
                  <a:lnTo>
                    <a:pt x="147" y="31"/>
                  </a:lnTo>
                  <a:lnTo>
                    <a:pt x="172" y="6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FF9E8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51" name="Freeform 107"/>
            <p:cNvSpPr>
              <a:spLocks/>
            </p:cNvSpPr>
            <p:nvPr/>
          </p:nvSpPr>
          <p:spPr bwMode="auto">
            <a:xfrm>
              <a:off x="3772" y="1824"/>
              <a:ext cx="344" cy="420"/>
            </a:xfrm>
            <a:custGeom>
              <a:avLst/>
              <a:gdLst>
                <a:gd name="T0" fmla="*/ 181 w 688"/>
                <a:gd name="T1" fmla="*/ 0 h 841"/>
                <a:gd name="T2" fmla="*/ 263 w 688"/>
                <a:gd name="T3" fmla="*/ 2 h 841"/>
                <a:gd name="T4" fmla="*/ 356 w 688"/>
                <a:gd name="T5" fmla="*/ 25 h 841"/>
                <a:gd name="T6" fmla="*/ 450 w 688"/>
                <a:gd name="T7" fmla="*/ 64 h 841"/>
                <a:gd name="T8" fmla="*/ 539 w 688"/>
                <a:gd name="T9" fmla="*/ 119 h 841"/>
                <a:gd name="T10" fmla="*/ 611 w 688"/>
                <a:gd name="T11" fmla="*/ 187 h 841"/>
                <a:gd name="T12" fmla="*/ 662 w 688"/>
                <a:gd name="T13" fmla="*/ 269 h 841"/>
                <a:gd name="T14" fmla="*/ 684 w 688"/>
                <a:gd name="T15" fmla="*/ 361 h 841"/>
                <a:gd name="T16" fmla="*/ 668 w 688"/>
                <a:gd name="T17" fmla="*/ 464 h 841"/>
                <a:gd name="T18" fmla="*/ 688 w 688"/>
                <a:gd name="T19" fmla="*/ 563 h 841"/>
                <a:gd name="T20" fmla="*/ 678 w 688"/>
                <a:gd name="T21" fmla="*/ 646 h 841"/>
                <a:gd name="T22" fmla="*/ 642 w 688"/>
                <a:gd name="T23" fmla="*/ 713 h 841"/>
                <a:gd name="T24" fmla="*/ 586 w 688"/>
                <a:gd name="T25" fmla="*/ 767 h 841"/>
                <a:gd name="T26" fmla="*/ 510 w 688"/>
                <a:gd name="T27" fmla="*/ 805 h 841"/>
                <a:gd name="T28" fmla="*/ 424 w 688"/>
                <a:gd name="T29" fmla="*/ 830 h 841"/>
                <a:gd name="T30" fmla="*/ 329 w 688"/>
                <a:gd name="T31" fmla="*/ 841 h 841"/>
                <a:gd name="T32" fmla="*/ 232 w 688"/>
                <a:gd name="T33" fmla="*/ 841 h 841"/>
                <a:gd name="T34" fmla="*/ 172 w 688"/>
                <a:gd name="T35" fmla="*/ 832 h 841"/>
                <a:gd name="T36" fmla="*/ 119 w 688"/>
                <a:gd name="T37" fmla="*/ 807 h 841"/>
                <a:gd name="T38" fmla="*/ 75 w 688"/>
                <a:gd name="T39" fmla="*/ 767 h 841"/>
                <a:gd name="T40" fmla="*/ 40 w 688"/>
                <a:gd name="T41" fmla="*/ 716 h 841"/>
                <a:gd name="T42" fmla="*/ 15 w 688"/>
                <a:gd name="T43" fmla="*/ 651 h 841"/>
                <a:gd name="T44" fmla="*/ 1 w 688"/>
                <a:gd name="T45" fmla="*/ 577 h 841"/>
                <a:gd name="T46" fmla="*/ 0 w 688"/>
                <a:gd name="T47" fmla="*/ 494 h 841"/>
                <a:gd name="T48" fmla="*/ 13 w 688"/>
                <a:gd name="T49" fmla="*/ 407 h 841"/>
                <a:gd name="T50" fmla="*/ 32 w 688"/>
                <a:gd name="T51" fmla="*/ 318 h 841"/>
                <a:gd name="T52" fmla="*/ 52 w 688"/>
                <a:gd name="T53" fmla="*/ 240 h 841"/>
                <a:gd name="T54" fmla="*/ 71 w 688"/>
                <a:gd name="T55" fmla="*/ 170 h 841"/>
                <a:gd name="T56" fmla="*/ 91 w 688"/>
                <a:gd name="T57" fmla="*/ 112 h 841"/>
                <a:gd name="T58" fmla="*/ 111 w 688"/>
                <a:gd name="T59" fmla="*/ 64 h 841"/>
                <a:gd name="T60" fmla="*/ 133 w 688"/>
                <a:gd name="T61" fmla="*/ 29 h 841"/>
                <a:gd name="T62" fmla="*/ 156 w 688"/>
                <a:gd name="T63" fmla="*/ 7 h 841"/>
                <a:gd name="T64" fmla="*/ 181 w 688"/>
                <a:gd name="T65" fmla="*/ 0 h 84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88"/>
                <a:gd name="T100" fmla="*/ 0 h 841"/>
                <a:gd name="T101" fmla="*/ 688 w 688"/>
                <a:gd name="T102" fmla="*/ 841 h 84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88" h="841">
                  <a:moveTo>
                    <a:pt x="181" y="0"/>
                  </a:moveTo>
                  <a:lnTo>
                    <a:pt x="263" y="2"/>
                  </a:lnTo>
                  <a:lnTo>
                    <a:pt x="356" y="25"/>
                  </a:lnTo>
                  <a:lnTo>
                    <a:pt x="450" y="64"/>
                  </a:lnTo>
                  <a:lnTo>
                    <a:pt x="539" y="119"/>
                  </a:lnTo>
                  <a:lnTo>
                    <a:pt x="611" y="187"/>
                  </a:lnTo>
                  <a:lnTo>
                    <a:pt x="662" y="269"/>
                  </a:lnTo>
                  <a:lnTo>
                    <a:pt x="684" y="361"/>
                  </a:lnTo>
                  <a:lnTo>
                    <a:pt x="668" y="464"/>
                  </a:lnTo>
                  <a:lnTo>
                    <a:pt x="688" y="563"/>
                  </a:lnTo>
                  <a:lnTo>
                    <a:pt x="678" y="646"/>
                  </a:lnTo>
                  <a:lnTo>
                    <a:pt x="642" y="713"/>
                  </a:lnTo>
                  <a:lnTo>
                    <a:pt x="586" y="767"/>
                  </a:lnTo>
                  <a:lnTo>
                    <a:pt x="510" y="805"/>
                  </a:lnTo>
                  <a:lnTo>
                    <a:pt x="424" y="830"/>
                  </a:lnTo>
                  <a:lnTo>
                    <a:pt x="329" y="841"/>
                  </a:lnTo>
                  <a:lnTo>
                    <a:pt x="232" y="841"/>
                  </a:lnTo>
                  <a:lnTo>
                    <a:pt x="172" y="832"/>
                  </a:lnTo>
                  <a:lnTo>
                    <a:pt x="119" y="807"/>
                  </a:lnTo>
                  <a:lnTo>
                    <a:pt x="75" y="767"/>
                  </a:lnTo>
                  <a:lnTo>
                    <a:pt x="40" y="716"/>
                  </a:lnTo>
                  <a:lnTo>
                    <a:pt x="15" y="651"/>
                  </a:lnTo>
                  <a:lnTo>
                    <a:pt x="1" y="577"/>
                  </a:lnTo>
                  <a:lnTo>
                    <a:pt x="0" y="494"/>
                  </a:lnTo>
                  <a:lnTo>
                    <a:pt x="13" y="407"/>
                  </a:lnTo>
                  <a:lnTo>
                    <a:pt x="32" y="318"/>
                  </a:lnTo>
                  <a:lnTo>
                    <a:pt x="52" y="240"/>
                  </a:lnTo>
                  <a:lnTo>
                    <a:pt x="71" y="170"/>
                  </a:lnTo>
                  <a:lnTo>
                    <a:pt x="91" y="112"/>
                  </a:lnTo>
                  <a:lnTo>
                    <a:pt x="111" y="64"/>
                  </a:lnTo>
                  <a:lnTo>
                    <a:pt x="133" y="29"/>
                  </a:lnTo>
                  <a:lnTo>
                    <a:pt x="156" y="7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FFA19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52" name="Freeform 108"/>
            <p:cNvSpPr>
              <a:spLocks/>
            </p:cNvSpPr>
            <p:nvPr/>
          </p:nvSpPr>
          <p:spPr bwMode="auto">
            <a:xfrm>
              <a:off x="3778" y="1830"/>
              <a:ext cx="303" cy="374"/>
            </a:xfrm>
            <a:custGeom>
              <a:avLst/>
              <a:gdLst>
                <a:gd name="T0" fmla="*/ 161 w 607"/>
                <a:gd name="T1" fmla="*/ 0 h 747"/>
                <a:gd name="T2" fmla="*/ 233 w 607"/>
                <a:gd name="T3" fmla="*/ 1 h 747"/>
                <a:gd name="T4" fmla="*/ 317 w 607"/>
                <a:gd name="T5" fmla="*/ 20 h 747"/>
                <a:gd name="T6" fmla="*/ 400 w 607"/>
                <a:gd name="T7" fmla="*/ 55 h 747"/>
                <a:gd name="T8" fmla="*/ 479 w 607"/>
                <a:gd name="T9" fmla="*/ 104 h 747"/>
                <a:gd name="T10" fmla="*/ 544 w 607"/>
                <a:gd name="T11" fmla="*/ 165 h 747"/>
                <a:gd name="T12" fmla="*/ 589 w 607"/>
                <a:gd name="T13" fmla="*/ 238 h 747"/>
                <a:gd name="T14" fmla="*/ 607 w 607"/>
                <a:gd name="T15" fmla="*/ 321 h 747"/>
                <a:gd name="T16" fmla="*/ 594 w 607"/>
                <a:gd name="T17" fmla="*/ 412 h 747"/>
                <a:gd name="T18" fmla="*/ 600 w 607"/>
                <a:gd name="T19" fmla="*/ 489 h 747"/>
                <a:gd name="T20" fmla="*/ 584 w 607"/>
                <a:gd name="T21" fmla="*/ 558 h 747"/>
                <a:gd name="T22" fmla="*/ 549 w 607"/>
                <a:gd name="T23" fmla="*/ 615 h 747"/>
                <a:gd name="T24" fmla="*/ 498 w 607"/>
                <a:gd name="T25" fmla="*/ 664 h 747"/>
                <a:gd name="T26" fmla="*/ 434 w 607"/>
                <a:gd name="T27" fmla="*/ 700 h 747"/>
                <a:gd name="T28" fmla="*/ 361 w 607"/>
                <a:gd name="T29" fmla="*/ 727 h 747"/>
                <a:gd name="T30" fmla="*/ 283 w 607"/>
                <a:gd name="T31" fmla="*/ 742 h 747"/>
                <a:gd name="T32" fmla="*/ 205 w 607"/>
                <a:gd name="T33" fmla="*/ 747 h 747"/>
                <a:gd name="T34" fmla="*/ 151 w 607"/>
                <a:gd name="T35" fmla="*/ 739 h 747"/>
                <a:gd name="T36" fmla="*/ 106 w 607"/>
                <a:gd name="T37" fmla="*/ 718 h 747"/>
                <a:gd name="T38" fmla="*/ 65 w 607"/>
                <a:gd name="T39" fmla="*/ 681 h 747"/>
                <a:gd name="T40" fmla="*/ 36 w 607"/>
                <a:gd name="T41" fmla="*/ 636 h 747"/>
                <a:gd name="T42" fmla="*/ 13 w 607"/>
                <a:gd name="T43" fmla="*/ 578 h 747"/>
                <a:gd name="T44" fmla="*/ 1 w 607"/>
                <a:gd name="T45" fmla="*/ 513 h 747"/>
                <a:gd name="T46" fmla="*/ 0 w 607"/>
                <a:gd name="T47" fmla="*/ 439 h 747"/>
                <a:gd name="T48" fmla="*/ 12 w 607"/>
                <a:gd name="T49" fmla="*/ 361 h 747"/>
                <a:gd name="T50" fmla="*/ 29 w 607"/>
                <a:gd name="T51" fmla="*/ 282 h 747"/>
                <a:gd name="T52" fmla="*/ 47 w 607"/>
                <a:gd name="T53" fmla="*/ 211 h 747"/>
                <a:gd name="T54" fmla="*/ 63 w 607"/>
                <a:gd name="T55" fmla="*/ 149 h 747"/>
                <a:gd name="T56" fmla="*/ 82 w 607"/>
                <a:gd name="T57" fmla="*/ 98 h 747"/>
                <a:gd name="T58" fmla="*/ 98 w 607"/>
                <a:gd name="T59" fmla="*/ 55 h 747"/>
                <a:gd name="T60" fmla="*/ 118 w 607"/>
                <a:gd name="T61" fmla="*/ 24 h 747"/>
                <a:gd name="T62" fmla="*/ 138 w 607"/>
                <a:gd name="T63" fmla="*/ 5 h 747"/>
                <a:gd name="T64" fmla="*/ 161 w 607"/>
                <a:gd name="T65" fmla="*/ 0 h 74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07"/>
                <a:gd name="T100" fmla="*/ 0 h 747"/>
                <a:gd name="T101" fmla="*/ 607 w 607"/>
                <a:gd name="T102" fmla="*/ 747 h 74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07" h="747">
                  <a:moveTo>
                    <a:pt x="161" y="0"/>
                  </a:moveTo>
                  <a:lnTo>
                    <a:pt x="233" y="1"/>
                  </a:lnTo>
                  <a:lnTo>
                    <a:pt x="317" y="20"/>
                  </a:lnTo>
                  <a:lnTo>
                    <a:pt x="400" y="55"/>
                  </a:lnTo>
                  <a:lnTo>
                    <a:pt x="479" y="104"/>
                  </a:lnTo>
                  <a:lnTo>
                    <a:pt x="544" y="165"/>
                  </a:lnTo>
                  <a:lnTo>
                    <a:pt x="589" y="238"/>
                  </a:lnTo>
                  <a:lnTo>
                    <a:pt x="607" y="321"/>
                  </a:lnTo>
                  <a:lnTo>
                    <a:pt x="594" y="412"/>
                  </a:lnTo>
                  <a:lnTo>
                    <a:pt x="600" y="489"/>
                  </a:lnTo>
                  <a:lnTo>
                    <a:pt x="584" y="558"/>
                  </a:lnTo>
                  <a:lnTo>
                    <a:pt x="549" y="615"/>
                  </a:lnTo>
                  <a:lnTo>
                    <a:pt x="498" y="664"/>
                  </a:lnTo>
                  <a:lnTo>
                    <a:pt x="434" y="700"/>
                  </a:lnTo>
                  <a:lnTo>
                    <a:pt x="361" y="727"/>
                  </a:lnTo>
                  <a:lnTo>
                    <a:pt x="283" y="742"/>
                  </a:lnTo>
                  <a:lnTo>
                    <a:pt x="205" y="747"/>
                  </a:lnTo>
                  <a:lnTo>
                    <a:pt x="151" y="739"/>
                  </a:lnTo>
                  <a:lnTo>
                    <a:pt x="106" y="718"/>
                  </a:lnTo>
                  <a:lnTo>
                    <a:pt x="65" y="681"/>
                  </a:lnTo>
                  <a:lnTo>
                    <a:pt x="36" y="636"/>
                  </a:lnTo>
                  <a:lnTo>
                    <a:pt x="13" y="578"/>
                  </a:lnTo>
                  <a:lnTo>
                    <a:pt x="1" y="513"/>
                  </a:lnTo>
                  <a:lnTo>
                    <a:pt x="0" y="439"/>
                  </a:lnTo>
                  <a:lnTo>
                    <a:pt x="12" y="361"/>
                  </a:lnTo>
                  <a:lnTo>
                    <a:pt x="29" y="282"/>
                  </a:lnTo>
                  <a:lnTo>
                    <a:pt x="47" y="211"/>
                  </a:lnTo>
                  <a:lnTo>
                    <a:pt x="63" y="149"/>
                  </a:lnTo>
                  <a:lnTo>
                    <a:pt x="82" y="98"/>
                  </a:lnTo>
                  <a:lnTo>
                    <a:pt x="98" y="55"/>
                  </a:lnTo>
                  <a:lnTo>
                    <a:pt x="118" y="24"/>
                  </a:lnTo>
                  <a:lnTo>
                    <a:pt x="138" y="5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FFA69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53" name="Freeform 109"/>
            <p:cNvSpPr>
              <a:spLocks/>
            </p:cNvSpPr>
            <p:nvPr/>
          </p:nvSpPr>
          <p:spPr bwMode="auto">
            <a:xfrm>
              <a:off x="3783" y="1836"/>
              <a:ext cx="267" cy="328"/>
            </a:xfrm>
            <a:custGeom>
              <a:avLst/>
              <a:gdLst>
                <a:gd name="T0" fmla="*/ 141 w 534"/>
                <a:gd name="T1" fmla="*/ 0 h 655"/>
                <a:gd name="T2" fmla="*/ 205 w 534"/>
                <a:gd name="T3" fmla="*/ 1 h 655"/>
                <a:gd name="T4" fmla="*/ 277 w 534"/>
                <a:gd name="T5" fmla="*/ 17 h 655"/>
                <a:gd name="T6" fmla="*/ 350 w 534"/>
                <a:gd name="T7" fmla="*/ 48 h 655"/>
                <a:gd name="T8" fmla="*/ 420 w 534"/>
                <a:gd name="T9" fmla="*/ 91 h 655"/>
                <a:gd name="T10" fmla="*/ 476 w 534"/>
                <a:gd name="T11" fmla="*/ 144 h 655"/>
                <a:gd name="T12" fmla="*/ 518 w 534"/>
                <a:gd name="T13" fmla="*/ 208 h 655"/>
                <a:gd name="T14" fmla="*/ 534 w 534"/>
                <a:gd name="T15" fmla="*/ 279 h 655"/>
                <a:gd name="T16" fmla="*/ 522 w 534"/>
                <a:gd name="T17" fmla="*/ 360 h 655"/>
                <a:gd name="T18" fmla="*/ 514 w 534"/>
                <a:gd name="T19" fmla="*/ 418 h 655"/>
                <a:gd name="T20" fmla="*/ 491 w 534"/>
                <a:gd name="T21" fmla="*/ 472 h 655"/>
                <a:gd name="T22" fmla="*/ 456 w 534"/>
                <a:gd name="T23" fmla="*/ 519 h 655"/>
                <a:gd name="T24" fmla="*/ 412 w 534"/>
                <a:gd name="T25" fmla="*/ 562 h 655"/>
                <a:gd name="T26" fmla="*/ 358 w 534"/>
                <a:gd name="T27" fmla="*/ 595 h 655"/>
                <a:gd name="T28" fmla="*/ 300 w 534"/>
                <a:gd name="T29" fmla="*/ 624 h 655"/>
                <a:gd name="T30" fmla="*/ 241 w 534"/>
                <a:gd name="T31" fmla="*/ 642 h 655"/>
                <a:gd name="T32" fmla="*/ 182 w 534"/>
                <a:gd name="T33" fmla="*/ 655 h 655"/>
                <a:gd name="T34" fmla="*/ 133 w 534"/>
                <a:gd name="T35" fmla="*/ 646 h 655"/>
                <a:gd name="T36" fmla="*/ 93 w 534"/>
                <a:gd name="T37" fmla="*/ 628 h 655"/>
                <a:gd name="T38" fmla="*/ 58 w 534"/>
                <a:gd name="T39" fmla="*/ 595 h 655"/>
                <a:gd name="T40" fmla="*/ 31 w 534"/>
                <a:gd name="T41" fmla="*/ 556 h 655"/>
                <a:gd name="T42" fmla="*/ 11 w 534"/>
                <a:gd name="T43" fmla="*/ 505 h 655"/>
                <a:gd name="T44" fmla="*/ 2 w 534"/>
                <a:gd name="T45" fmla="*/ 449 h 655"/>
                <a:gd name="T46" fmla="*/ 0 w 534"/>
                <a:gd name="T47" fmla="*/ 384 h 655"/>
                <a:gd name="T48" fmla="*/ 11 w 534"/>
                <a:gd name="T49" fmla="*/ 316 h 655"/>
                <a:gd name="T50" fmla="*/ 25 w 534"/>
                <a:gd name="T51" fmla="*/ 246 h 655"/>
                <a:gd name="T52" fmla="*/ 41 w 534"/>
                <a:gd name="T53" fmla="*/ 184 h 655"/>
                <a:gd name="T54" fmla="*/ 55 w 534"/>
                <a:gd name="T55" fmla="*/ 129 h 655"/>
                <a:gd name="T56" fmla="*/ 72 w 534"/>
                <a:gd name="T57" fmla="*/ 84 h 655"/>
                <a:gd name="T58" fmla="*/ 86 w 534"/>
                <a:gd name="T59" fmla="*/ 47 h 655"/>
                <a:gd name="T60" fmla="*/ 104 w 534"/>
                <a:gd name="T61" fmla="*/ 20 h 655"/>
                <a:gd name="T62" fmla="*/ 121 w 534"/>
                <a:gd name="T63" fmla="*/ 4 h 655"/>
                <a:gd name="T64" fmla="*/ 141 w 534"/>
                <a:gd name="T65" fmla="*/ 0 h 65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34"/>
                <a:gd name="T100" fmla="*/ 0 h 655"/>
                <a:gd name="T101" fmla="*/ 534 w 534"/>
                <a:gd name="T102" fmla="*/ 655 h 65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34" h="655">
                  <a:moveTo>
                    <a:pt x="141" y="0"/>
                  </a:moveTo>
                  <a:lnTo>
                    <a:pt x="205" y="1"/>
                  </a:lnTo>
                  <a:lnTo>
                    <a:pt x="277" y="17"/>
                  </a:lnTo>
                  <a:lnTo>
                    <a:pt x="350" y="48"/>
                  </a:lnTo>
                  <a:lnTo>
                    <a:pt x="420" y="91"/>
                  </a:lnTo>
                  <a:lnTo>
                    <a:pt x="476" y="144"/>
                  </a:lnTo>
                  <a:lnTo>
                    <a:pt x="518" y="208"/>
                  </a:lnTo>
                  <a:lnTo>
                    <a:pt x="534" y="279"/>
                  </a:lnTo>
                  <a:lnTo>
                    <a:pt x="522" y="360"/>
                  </a:lnTo>
                  <a:lnTo>
                    <a:pt x="514" y="418"/>
                  </a:lnTo>
                  <a:lnTo>
                    <a:pt x="491" y="472"/>
                  </a:lnTo>
                  <a:lnTo>
                    <a:pt x="456" y="519"/>
                  </a:lnTo>
                  <a:lnTo>
                    <a:pt x="412" y="562"/>
                  </a:lnTo>
                  <a:lnTo>
                    <a:pt x="358" y="595"/>
                  </a:lnTo>
                  <a:lnTo>
                    <a:pt x="300" y="624"/>
                  </a:lnTo>
                  <a:lnTo>
                    <a:pt x="241" y="642"/>
                  </a:lnTo>
                  <a:lnTo>
                    <a:pt x="182" y="655"/>
                  </a:lnTo>
                  <a:lnTo>
                    <a:pt x="133" y="646"/>
                  </a:lnTo>
                  <a:lnTo>
                    <a:pt x="93" y="628"/>
                  </a:lnTo>
                  <a:lnTo>
                    <a:pt x="58" y="595"/>
                  </a:lnTo>
                  <a:lnTo>
                    <a:pt x="31" y="556"/>
                  </a:lnTo>
                  <a:lnTo>
                    <a:pt x="11" y="505"/>
                  </a:lnTo>
                  <a:lnTo>
                    <a:pt x="2" y="449"/>
                  </a:lnTo>
                  <a:lnTo>
                    <a:pt x="0" y="384"/>
                  </a:lnTo>
                  <a:lnTo>
                    <a:pt x="11" y="316"/>
                  </a:lnTo>
                  <a:lnTo>
                    <a:pt x="25" y="246"/>
                  </a:lnTo>
                  <a:lnTo>
                    <a:pt x="41" y="184"/>
                  </a:lnTo>
                  <a:lnTo>
                    <a:pt x="55" y="129"/>
                  </a:lnTo>
                  <a:lnTo>
                    <a:pt x="72" y="84"/>
                  </a:lnTo>
                  <a:lnTo>
                    <a:pt x="86" y="47"/>
                  </a:lnTo>
                  <a:lnTo>
                    <a:pt x="104" y="20"/>
                  </a:lnTo>
                  <a:lnTo>
                    <a:pt x="121" y="4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FFAB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54" name="Freeform 110"/>
            <p:cNvSpPr>
              <a:spLocks/>
            </p:cNvSpPr>
            <p:nvPr/>
          </p:nvSpPr>
          <p:spPr bwMode="auto">
            <a:xfrm>
              <a:off x="3788" y="1842"/>
              <a:ext cx="230" cy="281"/>
            </a:xfrm>
            <a:custGeom>
              <a:avLst/>
              <a:gdLst>
                <a:gd name="T0" fmla="*/ 122 w 459"/>
                <a:gd name="T1" fmla="*/ 0 h 564"/>
                <a:gd name="T2" fmla="*/ 177 w 459"/>
                <a:gd name="T3" fmla="*/ 0 h 564"/>
                <a:gd name="T4" fmla="*/ 240 w 459"/>
                <a:gd name="T5" fmla="*/ 15 h 564"/>
                <a:gd name="T6" fmla="*/ 302 w 459"/>
                <a:gd name="T7" fmla="*/ 42 h 564"/>
                <a:gd name="T8" fmla="*/ 363 w 459"/>
                <a:gd name="T9" fmla="*/ 80 h 564"/>
                <a:gd name="T10" fmla="*/ 411 w 459"/>
                <a:gd name="T11" fmla="*/ 125 h 564"/>
                <a:gd name="T12" fmla="*/ 446 w 459"/>
                <a:gd name="T13" fmla="*/ 181 h 564"/>
                <a:gd name="T14" fmla="*/ 459 w 459"/>
                <a:gd name="T15" fmla="*/ 242 h 564"/>
                <a:gd name="T16" fmla="*/ 449 w 459"/>
                <a:gd name="T17" fmla="*/ 312 h 564"/>
                <a:gd name="T18" fmla="*/ 426 w 459"/>
                <a:gd name="T19" fmla="*/ 350 h 564"/>
                <a:gd name="T20" fmla="*/ 399 w 459"/>
                <a:gd name="T21" fmla="*/ 389 h 564"/>
                <a:gd name="T22" fmla="*/ 364 w 459"/>
                <a:gd name="T23" fmla="*/ 425 h 564"/>
                <a:gd name="T24" fmla="*/ 326 w 459"/>
                <a:gd name="T25" fmla="*/ 462 h 564"/>
                <a:gd name="T26" fmla="*/ 283 w 459"/>
                <a:gd name="T27" fmla="*/ 494 h 564"/>
                <a:gd name="T28" fmla="*/ 242 w 459"/>
                <a:gd name="T29" fmla="*/ 522 h 564"/>
                <a:gd name="T30" fmla="*/ 197 w 459"/>
                <a:gd name="T31" fmla="*/ 545 h 564"/>
                <a:gd name="T32" fmla="*/ 157 w 459"/>
                <a:gd name="T33" fmla="*/ 564 h 564"/>
                <a:gd name="T34" fmla="*/ 115 w 459"/>
                <a:gd name="T35" fmla="*/ 557 h 564"/>
                <a:gd name="T36" fmla="*/ 79 w 459"/>
                <a:gd name="T37" fmla="*/ 541 h 564"/>
                <a:gd name="T38" fmla="*/ 49 w 459"/>
                <a:gd name="T39" fmla="*/ 514 h 564"/>
                <a:gd name="T40" fmla="*/ 27 w 459"/>
                <a:gd name="T41" fmla="*/ 480 h 564"/>
                <a:gd name="T42" fmla="*/ 9 w 459"/>
                <a:gd name="T43" fmla="*/ 436 h 564"/>
                <a:gd name="T44" fmla="*/ 1 w 459"/>
                <a:gd name="T45" fmla="*/ 388 h 564"/>
                <a:gd name="T46" fmla="*/ 0 w 459"/>
                <a:gd name="T47" fmla="*/ 331 h 564"/>
                <a:gd name="T48" fmla="*/ 9 w 459"/>
                <a:gd name="T49" fmla="*/ 272 h 564"/>
                <a:gd name="T50" fmla="*/ 21 w 459"/>
                <a:gd name="T51" fmla="*/ 212 h 564"/>
                <a:gd name="T52" fmla="*/ 35 w 459"/>
                <a:gd name="T53" fmla="*/ 159 h 564"/>
                <a:gd name="T54" fmla="*/ 48 w 459"/>
                <a:gd name="T55" fmla="*/ 112 h 564"/>
                <a:gd name="T56" fmla="*/ 62 w 459"/>
                <a:gd name="T57" fmla="*/ 73 h 564"/>
                <a:gd name="T58" fmla="*/ 74 w 459"/>
                <a:gd name="T59" fmla="*/ 41 h 564"/>
                <a:gd name="T60" fmla="*/ 90 w 459"/>
                <a:gd name="T61" fmla="*/ 18 h 564"/>
                <a:gd name="T62" fmla="*/ 105 w 459"/>
                <a:gd name="T63" fmla="*/ 3 h 564"/>
                <a:gd name="T64" fmla="*/ 122 w 459"/>
                <a:gd name="T65" fmla="*/ 0 h 56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59"/>
                <a:gd name="T100" fmla="*/ 0 h 564"/>
                <a:gd name="T101" fmla="*/ 459 w 459"/>
                <a:gd name="T102" fmla="*/ 564 h 56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59" h="564">
                  <a:moveTo>
                    <a:pt x="122" y="0"/>
                  </a:moveTo>
                  <a:lnTo>
                    <a:pt x="177" y="0"/>
                  </a:lnTo>
                  <a:lnTo>
                    <a:pt x="240" y="15"/>
                  </a:lnTo>
                  <a:lnTo>
                    <a:pt x="302" y="42"/>
                  </a:lnTo>
                  <a:lnTo>
                    <a:pt x="363" y="80"/>
                  </a:lnTo>
                  <a:lnTo>
                    <a:pt x="411" y="125"/>
                  </a:lnTo>
                  <a:lnTo>
                    <a:pt x="446" y="181"/>
                  </a:lnTo>
                  <a:lnTo>
                    <a:pt x="459" y="242"/>
                  </a:lnTo>
                  <a:lnTo>
                    <a:pt x="449" y="312"/>
                  </a:lnTo>
                  <a:lnTo>
                    <a:pt x="426" y="350"/>
                  </a:lnTo>
                  <a:lnTo>
                    <a:pt x="399" y="389"/>
                  </a:lnTo>
                  <a:lnTo>
                    <a:pt x="364" y="425"/>
                  </a:lnTo>
                  <a:lnTo>
                    <a:pt x="326" y="462"/>
                  </a:lnTo>
                  <a:lnTo>
                    <a:pt x="283" y="494"/>
                  </a:lnTo>
                  <a:lnTo>
                    <a:pt x="242" y="522"/>
                  </a:lnTo>
                  <a:lnTo>
                    <a:pt x="197" y="545"/>
                  </a:lnTo>
                  <a:lnTo>
                    <a:pt x="157" y="564"/>
                  </a:lnTo>
                  <a:lnTo>
                    <a:pt x="115" y="557"/>
                  </a:lnTo>
                  <a:lnTo>
                    <a:pt x="79" y="541"/>
                  </a:lnTo>
                  <a:lnTo>
                    <a:pt x="49" y="514"/>
                  </a:lnTo>
                  <a:lnTo>
                    <a:pt x="27" y="480"/>
                  </a:lnTo>
                  <a:lnTo>
                    <a:pt x="9" y="436"/>
                  </a:lnTo>
                  <a:lnTo>
                    <a:pt x="1" y="388"/>
                  </a:lnTo>
                  <a:lnTo>
                    <a:pt x="0" y="331"/>
                  </a:lnTo>
                  <a:lnTo>
                    <a:pt x="9" y="272"/>
                  </a:lnTo>
                  <a:lnTo>
                    <a:pt x="21" y="212"/>
                  </a:lnTo>
                  <a:lnTo>
                    <a:pt x="35" y="159"/>
                  </a:lnTo>
                  <a:lnTo>
                    <a:pt x="48" y="112"/>
                  </a:lnTo>
                  <a:lnTo>
                    <a:pt x="62" y="73"/>
                  </a:lnTo>
                  <a:lnTo>
                    <a:pt x="74" y="41"/>
                  </a:lnTo>
                  <a:lnTo>
                    <a:pt x="90" y="18"/>
                  </a:lnTo>
                  <a:lnTo>
                    <a:pt x="105" y="3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FFB09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55" name="Freeform 111"/>
            <p:cNvSpPr>
              <a:spLocks/>
            </p:cNvSpPr>
            <p:nvPr/>
          </p:nvSpPr>
          <p:spPr bwMode="auto">
            <a:xfrm>
              <a:off x="3827" y="1862"/>
              <a:ext cx="111" cy="170"/>
            </a:xfrm>
            <a:custGeom>
              <a:avLst/>
              <a:gdLst>
                <a:gd name="T0" fmla="*/ 57 w 221"/>
                <a:gd name="T1" fmla="*/ 0 h 340"/>
                <a:gd name="T2" fmla="*/ 83 w 221"/>
                <a:gd name="T3" fmla="*/ 0 h 340"/>
                <a:gd name="T4" fmla="*/ 114 w 221"/>
                <a:gd name="T5" fmla="*/ 9 h 340"/>
                <a:gd name="T6" fmla="*/ 143 w 221"/>
                <a:gd name="T7" fmla="*/ 24 h 340"/>
                <a:gd name="T8" fmla="*/ 173 w 221"/>
                <a:gd name="T9" fmla="*/ 47 h 340"/>
                <a:gd name="T10" fmla="*/ 196 w 221"/>
                <a:gd name="T11" fmla="*/ 75 h 340"/>
                <a:gd name="T12" fmla="*/ 215 w 221"/>
                <a:gd name="T13" fmla="*/ 109 h 340"/>
                <a:gd name="T14" fmla="*/ 221 w 221"/>
                <a:gd name="T15" fmla="*/ 145 h 340"/>
                <a:gd name="T16" fmla="*/ 217 w 221"/>
                <a:gd name="T17" fmla="*/ 188 h 340"/>
                <a:gd name="T18" fmla="*/ 205 w 221"/>
                <a:gd name="T19" fmla="*/ 211 h 340"/>
                <a:gd name="T20" fmla="*/ 192 w 221"/>
                <a:gd name="T21" fmla="*/ 234 h 340"/>
                <a:gd name="T22" fmla="*/ 174 w 221"/>
                <a:gd name="T23" fmla="*/ 257 h 340"/>
                <a:gd name="T24" fmla="*/ 156 w 221"/>
                <a:gd name="T25" fmla="*/ 278 h 340"/>
                <a:gd name="T26" fmla="*/ 135 w 221"/>
                <a:gd name="T27" fmla="*/ 297 h 340"/>
                <a:gd name="T28" fmla="*/ 115 w 221"/>
                <a:gd name="T29" fmla="*/ 314 h 340"/>
                <a:gd name="T30" fmla="*/ 94 w 221"/>
                <a:gd name="T31" fmla="*/ 328 h 340"/>
                <a:gd name="T32" fmla="*/ 75 w 221"/>
                <a:gd name="T33" fmla="*/ 340 h 340"/>
                <a:gd name="T34" fmla="*/ 55 w 221"/>
                <a:gd name="T35" fmla="*/ 336 h 340"/>
                <a:gd name="T36" fmla="*/ 39 w 221"/>
                <a:gd name="T37" fmla="*/ 325 h 340"/>
                <a:gd name="T38" fmla="*/ 24 w 221"/>
                <a:gd name="T39" fmla="*/ 309 h 340"/>
                <a:gd name="T40" fmla="*/ 13 w 221"/>
                <a:gd name="T41" fmla="*/ 289 h 340"/>
                <a:gd name="T42" fmla="*/ 4 w 221"/>
                <a:gd name="T43" fmla="*/ 262 h 340"/>
                <a:gd name="T44" fmla="*/ 0 w 221"/>
                <a:gd name="T45" fmla="*/ 232 h 340"/>
                <a:gd name="T46" fmla="*/ 0 w 221"/>
                <a:gd name="T47" fmla="*/ 199 h 340"/>
                <a:gd name="T48" fmla="*/ 4 w 221"/>
                <a:gd name="T49" fmla="*/ 164 h 340"/>
                <a:gd name="T50" fmla="*/ 9 w 221"/>
                <a:gd name="T51" fmla="*/ 128 h 340"/>
                <a:gd name="T52" fmla="*/ 16 w 221"/>
                <a:gd name="T53" fmla="*/ 95 h 340"/>
                <a:gd name="T54" fmla="*/ 21 w 221"/>
                <a:gd name="T55" fmla="*/ 67 h 340"/>
                <a:gd name="T56" fmla="*/ 28 w 221"/>
                <a:gd name="T57" fmla="*/ 44 h 340"/>
                <a:gd name="T58" fmla="*/ 35 w 221"/>
                <a:gd name="T59" fmla="*/ 24 h 340"/>
                <a:gd name="T60" fmla="*/ 41 w 221"/>
                <a:gd name="T61" fmla="*/ 11 h 340"/>
                <a:gd name="T62" fmla="*/ 49 w 221"/>
                <a:gd name="T63" fmla="*/ 2 h 340"/>
                <a:gd name="T64" fmla="*/ 57 w 221"/>
                <a:gd name="T65" fmla="*/ 0 h 3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1"/>
                <a:gd name="T100" fmla="*/ 0 h 340"/>
                <a:gd name="T101" fmla="*/ 221 w 221"/>
                <a:gd name="T102" fmla="*/ 340 h 34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1" h="340">
                  <a:moveTo>
                    <a:pt x="57" y="0"/>
                  </a:moveTo>
                  <a:lnTo>
                    <a:pt x="83" y="0"/>
                  </a:lnTo>
                  <a:lnTo>
                    <a:pt x="114" y="9"/>
                  </a:lnTo>
                  <a:lnTo>
                    <a:pt x="143" y="24"/>
                  </a:lnTo>
                  <a:lnTo>
                    <a:pt x="173" y="47"/>
                  </a:lnTo>
                  <a:lnTo>
                    <a:pt x="196" y="75"/>
                  </a:lnTo>
                  <a:lnTo>
                    <a:pt x="215" y="109"/>
                  </a:lnTo>
                  <a:lnTo>
                    <a:pt x="221" y="145"/>
                  </a:lnTo>
                  <a:lnTo>
                    <a:pt x="217" y="188"/>
                  </a:lnTo>
                  <a:lnTo>
                    <a:pt x="205" y="211"/>
                  </a:lnTo>
                  <a:lnTo>
                    <a:pt x="192" y="234"/>
                  </a:lnTo>
                  <a:lnTo>
                    <a:pt x="174" y="257"/>
                  </a:lnTo>
                  <a:lnTo>
                    <a:pt x="156" y="278"/>
                  </a:lnTo>
                  <a:lnTo>
                    <a:pt x="135" y="297"/>
                  </a:lnTo>
                  <a:lnTo>
                    <a:pt x="115" y="314"/>
                  </a:lnTo>
                  <a:lnTo>
                    <a:pt x="94" y="328"/>
                  </a:lnTo>
                  <a:lnTo>
                    <a:pt x="75" y="340"/>
                  </a:lnTo>
                  <a:lnTo>
                    <a:pt x="55" y="336"/>
                  </a:lnTo>
                  <a:lnTo>
                    <a:pt x="39" y="325"/>
                  </a:lnTo>
                  <a:lnTo>
                    <a:pt x="24" y="309"/>
                  </a:lnTo>
                  <a:lnTo>
                    <a:pt x="13" y="289"/>
                  </a:lnTo>
                  <a:lnTo>
                    <a:pt x="4" y="262"/>
                  </a:lnTo>
                  <a:lnTo>
                    <a:pt x="0" y="232"/>
                  </a:lnTo>
                  <a:lnTo>
                    <a:pt x="0" y="199"/>
                  </a:lnTo>
                  <a:lnTo>
                    <a:pt x="4" y="164"/>
                  </a:lnTo>
                  <a:lnTo>
                    <a:pt x="9" y="128"/>
                  </a:lnTo>
                  <a:lnTo>
                    <a:pt x="16" y="95"/>
                  </a:lnTo>
                  <a:lnTo>
                    <a:pt x="21" y="67"/>
                  </a:lnTo>
                  <a:lnTo>
                    <a:pt x="28" y="44"/>
                  </a:lnTo>
                  <a:lnTo>
                    <a:pt x="35" y="24"/>
                  </a:lnTo>
                  <a:lnTo>
                    <a:pt x="41" y="11"/>
                  </a:lnTo>
                  <a:lnTo>
                    <a:pt x="49" y="2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BF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56" name="Freeform 112"/>
            <p:cNvSpPr>
              <a:spLocks/>
            </p:cNvSpPr>
            <p:nvPr/>
          </p:nvSpPr>
          <p:spPr bwMode="auto">
            <a:xfrm>
              <a:off x="3873" y="1611"/>
              <a:ext cx="155" cy="240"/>
            </a:xfrm>
            <a:custGeom>
              <a:avLst/>
              <a:gdLst>
                <a:gd name="T0" fmla="*/ 162 w 311"/>
                <a:gd name="T1" fmla="*/ 0 h 480"/>
                <a:gd name="T2" fmla="*/ 190 w 311"/>
                <a:gd name="T3" fmla="*/ 4 h 480"/>
                <a:gd name="T4" fmla="*/ 218 w 311"/>
                <a:gd name="T5" fmla="*/ 19 h 480"/>
                <a:gd name="T6" fmla="*/ 244 w 311"/>
                <a:gd name="T7" fmla="*/ 41 h 480"/>
                <a:gd name="T8" fmla="*/ 266 w 311"/>
                <a:gd name="T9" fmla="*/ 70 h 480"/>
                <a:gd name="T10" fmla="*/ 284 w 311"/>
                <a:gd name="T11" fmla="*/ 105 h 480"/>
                <a:gd name="T12" fmla="*/ 299 w 311"/>
                <a:gd name="T13" fmla="*/ 145 h 480"/>
                <a:gd name="T14" fmla="*/ 307 w 311"/>
                <a:gd name="T15" fmla="*/ 191 h 480"/>
                <a:gd name="T16" fmla="*/ 311 w 311"/>
                <a:gd name="T17" fmla="*/ 241 h 480"/>
                <a:gd name="T18" fmla="*/ 308 w 311"/>
                <a:gd name="T19" fmla="*/ 288 h 480"/>
                <a:gd name="T20" fmla="*/ 304 w 311"/>
                <a:gd name="T21" fmla="*/ 331 h 480"/>
                <a:gd name="T22" fmla="*/ 295 w 311"/>
                <a:gd name="T23" fmla="*/ 369 h 480"/>
                <a:gd name="T24" fmla="*/ 281 w 311"/>
                <a:gd name="T25" fmla="*/ 404 h 480"/>
                <a:gd name="T26" fmla="*/ 261 w 311"/>
                <a:gd name="T27" fmla="*/ 430 h 480"/>
                <a:gd name="T28" fmla="*/ 236 w 311"/>
                <a:gd name="T29" fmla="*/ 453 h 480"/>
                <a:gd name="T30" fmla="*/ 202 w 311"/>
                <a:gd name="T31" fmla="*/ 469 h 480"/>
                <a:gd name="T32" fmla="*/ 162 w 311"/>
                <a:gd name="T33" fmla="*/ 480 h 480"/>
                <a:gd name="T34" fmla="*/ 117 w 311"/>
                <a:gd name="T35" fmla="*/ 480 h 480"/>
                <a:gd name="T36" fmla="*/ 81 w 311"/>
                <a:gd name="T37" fmla="*/ 469 h 480"/>
                <a:gd name="T38" fmla="*/ 49 w 311"/>
                <a:gd name="T39" fmla="*/ 449 h 480"/>
                <a:gd name="T40" fmla="*/ 26 w 311"/>
                <a:gd name="T41" fmla="*/ 422 h 480"/>
                <a:gd name="T42" fmla="*/ 8 w 311"/>
                <a:gd name="T43" fmla="*/ 386 h 480"/>
                <a:gd name="T44" fmla="*/ 0 w 311"/>
                <a:gd name="T45" fmla="*/ 343 h 480"/>
                <a:gd name="T46" fmla="*/ 0 w 311"/>
                <a:gd name="T47" fmla="*/ 293 h 480"/>
                <a:gd name="T48" fmla="*/ 11 w 311"/>
                <a:gd name="T49" fmla="*/ 241 h 480"/>
                <a:gd name="T50" fmla="*/ 25 w 311"/>
                <a:gd name="T51" fmla="*/ 186 h 480"/>
                <a:gd name="T52" fmla="*/ 38 w 311"/>
                <a:gd name="T53" fmla="*/ 139 h 480"/>
                <a:gd name="T54" fmla="*/ 53 w 311"/>
                <a:gd name="T55" fmla="*/ 97 h 480"/>
                <a:gd name="T56" fmla="*/ 69 w 311"/>
                <a:gd name="T57" fmla="*/ 63 h 480"/>
                <a:gd name="T58" fmla="*/ 86 w 311"/>
                <a:gd name="T59" fmla="*/ 35 h 480"/>
                <a:gd name="T60" fmla="*/ 108 w 311"/>
                <a:gd name="T61" fmla="*/ 15 h 480"/>
                <a:gd name="T62" fmla="*/ 132 w 311"/>
                <a:gd name="T63" fmla="*/ 3 h 480"/>
                <a:gd name="T64" fmla="*/ 162 w 311"/>
                <a:gd name="T65" fmla="*/ 0 h 4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11"/>
                <a:gd name="T100" fmla="*/ 0 h 480"/>
                <a:gd name="T101" fmla="*/ 311 w 311"/>
                <a:gd name="T102" fmla="*/ 480 h 48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11" h="480">
                  <a:moveTo>
                    <a:pt x="162" y="0"/>
                  </a:moveTo>
                  <a:lnTo>
                    <a:pt x="190" y="4"/>
                  </a:lnTo>
                  <a:lnTo>
                    <a:pt x="218" y="19"/>
                  </a:lnTo>
                  <a:lnTo>
                    <a:pt x="244" y="41"/>
                  </a:lnTo>
                  <a:lnTo>
                    <a:pt x="266" y="70"/>
                  </a:lnTo>
                  <a:lnTo>
                    <a:pt x="284" y="105"/>
                  </a:lnTo>
                  <a:lnTo>
                    <a:pt x="299" y="145"/>
                  </a:lnTo>
                  <a:lnTo>
                    <a:pt x="307" y="191"/>
                  </a:lnTo>
                  <a:lnTo>
                    <a:pt x="311" y="241"/>
                  </a:lnTo>
                  <a:lnTo>
                    <a:pt x="308" y="288"/>
                  </a:lnTo>
                  <a:lnTo>
                    <a:pt x="304" y="331"/>
                  </a:lnTo>
                  <a:lnTo>
                    <a:pt x="295" y="369"/>
                  </a:lnTo>
                  <a:lnTo>
                    <a:pt x="281" y="404"/>
                  </a:lnTo>
                  <a:lnTo>
                    <a:pt x="261" y="430"/>
                  </a:lnTo>
                  <a:lnTo>
                    <a:pt x="236" y="453"/>
                  </a:lnTo>
                  <a:lnTo>
                    <a:pt x="202" y="469"/>
                  </a:lnTo>
                  <a:lnTo>
                    <a:pt x="162" y="480"/>
                  </a:lnTo>
                  <a:lnTo>
                    <a:pt x="117" y="480"/>
                  </a:lnTo>
                  <a:lnTo>
                    <a:pt x="81" y="469"/>
                  </a:lnTo>
                  <a:lnTo>
                    <a:pt x="49" y="449"/>
                  </a:lnTo>
                  <a:lnTo>
                    <a:pt x="26" y="422"/>
                  </a:lnTo>
                  <a:lnTo>
                    <a:pt x="8" y="386"/>
                  </a:lnTo>
                  <a:lnTo>
                    <a:pt x="0" y="343"/>
                  </a:lnTo>
                  <a:lnTo>
                    <a:pt x="0" y="293"/>
                  </a:lnTo>
                  <a:lnTo>
                    <a:pt x="11" y="241"/>
                  </a:lnTo>
                  <a:lnTo>
                    <a:pt x="25" y="186"/>
                  </a:lnTo>
                  <a:lnTo>
                    <a:pt x="38" y="139"/>
                  </a:lnTo>
                  <a:lnTo>
                    <a:pt x="53" y="97"/>
                  </a:lnTo>
                  <a:lnTo>
                    <a:pt x="69" y="63"/>
                  </a:lnTo>
                  <a:lnTo>
                    <a:pt x="86" y="35"/>
                  </a:lnTo>
                  <a:lnTo>
                    <a:pt x="108" y="15"/>
                  </a:lnTo>
                  <a:lnTo>
                    <a:pt x="132" y="3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B8C2E8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57" name="Freeform 113"/>
            <p:cNvSpPr>
              <a:spLocks/>
            </p:cNvSpPr>
            <p:nvPr/>
          </p:nvSpPr>
          <p:spPr bwMode="auto">
            <a:xfrm>
              <a:off x="3879" y="1614"/>
              <a:ext cx="135" cy="209"/>
            </a:xfrm>
            <a:custGeom>
              <a:avLst/>
              <a:gdLst>
                <a:gd name="T0" fmla="*/ 141 w 270"/>
                <a:gd name="T1" fmla="*/ 0 h 418"/>
                <a:gd name="T2" fmla="*/ 165 w 270"/>
                <a:gd name="T3" fmla="*/ 4 h 418"/>
                <a:gd name="T4" fmla="*/ 189 w 270"/>
                <a:gd name="T5" fmla="*/ 16 h 418"/>
                <a:gd name="T6" fmla="*/ 210 w 270"/>
                <a:gd name="T7" fmla="*/ 33 h 418"/>
                <a:gd name="T8" fmla="*/ 231 w 270"/>
                <a:gd name="T9" fmla="*/ 60 h 418"/>
                <a:gd name="T10" fmla="*/ 247 w 270"/>
                <a:gd name="T11" fmla="*/ 91 h 418"/>
                <a:gd name="T12" fmla="*/ 259 w 270"/>
                <a:gd name="T13" fmla="*/ 127 h 418"/>
                <a:gd name="T14" fmla="*/ 266 w 270"/>
                <a:gd name="T15" fmla="*/ 166 h 418"/>
                <a:gd name="T16" fmla="*/ 270 w 270"/>
                <a:gd name="T17" fmla="*/ 209 h 418"/>
                <a:gd name="T18" fmla="*/ 267 w 270"/>
                <a:gd name="T19" fmla="*/ 250 h 418"/>
                <a:gd name="T20" fmla="*/ 263 w 270"/>
                <a:gd name="T21" fmla="*/ 287 h 418"/>
                <a:gd name="T22" fmla="*/ 255 w 270"/>
                <a:gd name="T23" fmla="*/ 320 h 418"/>
                <a:gd name="T24" fmla="*/ 243 w 270"/>
                <a:gd name="T25" fmla="*/ 349 h 418"/>
                <a:gd name="T26" fmla="*/ 225 w 270"/>
                <a:gd name="T27" fmla="*/ 373 h 418"/>
                <a:gd name="T28" fmla="*/ 204 w 270"/>
                <a:gd name="T29" fmla="*/ 394 h 418"/>
                <a:gd name="T30" fmla="*/ 174 w 270"/>
                <a:gd name="T31" fmla="*/ 408 h 418"/>
                <a:gd name="T32" fmla="*/ 141 w 270"/>
                <a:gd name="T33" fmla="*/ 418 h 418"/>
                <a:gd name="T34" fmla="*/ 102 w 270"/>
                <a:gd name="T35" fmla="*/ 416 h 418"/>
                <a:gd name="T36" fmla="*/ 69 w 270"/>
                <a:gd name="T37" fmla="*/ 408 h 418"/>
                <a:gd name="T38" fmla="*/ 41 w 270"/>
                <a:gd name="T39" fmla="*/ 391 h 418"/>
                <a:gd name="T40" fmla="*/ 22 w 270"/>
                <a:gd name="T41" fmla="*/ 367 h 418"/>
                <a:gd name="T42" fmla="*/ 6 w 270"/>
                <a:gd name="T43" fmla="*/ 334 h 418"/>
                <a:gd name="T44" fmla="*/ 0 w 270"/>
                <a:gd name="T45" fmla="*/ 298 h 418"/>
                <a:gd name="T46" fmla="*/ 1 w 270"/>
                <a:gd name="T47" fmla="*/ 255 h 418"/>
                <a:gd name="T48" fmla="*/ 10 w 270"/>
                <a:gd name="T49" fmla="*/ 209 h 418"/>
                <a:gd name="T50" fmla="*/ 21 w 270"/>
                <a:gd name="T51" fmla="*/ 161 h 418"/>
                <a:gd name="T52" fmla="*/ 33 w 270"/>
                <a:gd name="T53" fmla="*/ 121 h 418"/>
                <a:gd name="T54" fmla="*/ 45 w 270"/>
                <a:gd name="T55" fmla="*/ 84 h 418"/>
                <a:gd name="T56" fmla="*/ 60 w 270"/>
                <a:gd name="T57" fmla="*/ 55 h 418"/>
                <a:gd name="T58" fmla="*/ 75 w 270"/>
                <a:gd name="T59" fmla="*/ 29 h 418"/>
                <a:gd name="T60" fmla="*/ 94 w 270"/>
                <a:gd name="T61" fmla="*/ 13 h 418"/>
                <a:gd name="T62" fmla="*/ 115 w 270"/>
                <a:gd name="T63" fmla="*/ 2 h 418"/>
                <a:gd name="T64" fmla="*/ 141 w 270"/>
                <a:gd name="T65" fmla="*/ 0 h 4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0"/>
                <a:gd name="T100" fmla="*/ 0 h 418"/>
                <a:gd name="T101" fmla="*/ 270 w 270"/>
                <a:gd name="T102" fmla="*/ 418 h 4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0" h="418">
                  <a:moveTo>
                    <a:pt x="141" y="0"/>
                  </a:moveTo>
                  <a:lnTo>
                    <a:pt x="165" y="4"/>
                  </a:lnTo>
                  <a:lnTo>
                    <a:pt x="189" y="16"/>
                  </a:lnTo>
                  <a:lnTo>
                    <a:pt x="210" y="33"/>
                  </a:lnTo>
                  <a:lnTo>
                    <a:pt x="231" y="60"/>
                  </a:lnTo>
                  <a:lnTo>
                    <a:pt x="247" y="91"/>
                  </a:lnTo>
                  <a:lnTo>
                    <a:pt x="259" y="127"/>
                  </a:lnTo>
                  <a:lnTo>
                    <a:pt x="266" y="166"/>
                  </a:lnTo>
                  <a:lnTo>
                    <a:pt x="270" y="209"/>
                  </a:lnTo>
                  <a:lnTo>
                    <a:pt x="267" y="250"/>
                  </a:lnTo>
                  <a:lnTo>
                    <a:pt x="263" y="287"/>
                  </a:lnTo>
                  <a:lnTo>
                    <a:pt x="255" y="320"/>
                  </a:lnTo>
                  <a:lnTo>
                    <a:pt x="243" y="349"/>
                  </a:lnTo>
                  <a:lnTo>
                    <a:pt x="225" y="373"/>
                  </a:lnTo>
                  <a:lnTo>
                    <a:pt x="204" y="394"/>
                  </a:lnTo>
                  <a:lnTo>
                    <a:pt x="174" y="408"/>
                  </a:lnTo>
                  <a:lnTo>
                    <a:pt x="141" y="418"/>
                  </a:lnTo>
                  <a:lnTo>
                    <a:pt x="102" y="416"/>
                  </a:lnTo>
                  <a:lnTo>
                    <a:pt x="69" y="408"/>
                  </a:lnTo>
                  <a:lnTo>
                    <a:pt x="41" y="391"/>
                  </a:lnTo>
                  <a:lnTo>
                    <a:pt x="22" y="367"/>
                  </a:lnTo>
                  <a:lnTo>
                    <a:pt x="6" y="334"/>
                  </a:lnTo>
                  <a:lnTo>
                    <a:pt x="0" y="298"/>
                  </a:lnTo>
                  <a:lnTo>
                    <a:pt x="1" y="255"/>
                  </a:lnTo>
                  <a:lnTo>
                    <a:pt x="10" y="209"/>
                  </a:lnTo>
                  <a:lnTo>
                    <a:pt x="21" y="161"/>
                  </a:lnTo>
                  <a:lnTo>
                    <a:pt x="33" y="121"/>
                  </a:lnTo>
                  <a:lnTo>
                    <a:pt x="45" y="84"/>
                  </a:lnTo>
                  <a:lnTo>
                    <a:pt x="60" y="55"/>
                  </a:lnTo>
                  <a:lnTo>
                    <a:pt x="75" y="29"/>
                  </a:lnTo>
                  <a:lnTo>
                    <a:pt x="94" y="13"/>
                  </a:lnTo>
                  <a:lnTo>
                    <a:pt x="115" y="2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CFD9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58" name="Freeform 114"/>
            <p:cNvSpPr>
              <a:spLocks/>
            </p:cNvSpPr>
            <p:nvPr/>
          </p:nvSpPr>
          <p:spPr bwMode="auto">
            <a:xfrm>
              <a:off x="3891" y="1618"/>
              <a:ext cx="114" cy="176"/>
            </a:xfrm>
            <a:custGeom>
              <a:avLst/>
              <a:gdLst>
                <a:gd name="T0" fmla="*/ 119 w 229"/>
                <a:gd name="T1" fmla="*/ 0 h 352"/>
                <a:gd name="T2" fmla="*/ 140 w 229"/>
                <a:gd name="T3" fmla="*/ 2 h 352"/>
                <a:gd name="T4" fmla="*/ 162 w 229"/>
                <a:gd name="T5" fmla="*/ 13 h 352"/>
                <a:gd name="T6" fmla="*/ 179 w 229"/>
                <a:gd name="T7" fmla="*/ 28 h 352"/>
                <a:gd name="T8" fmla="*/ 197 w 229"/>
                <a:gd name="T9" fmla="*/ 51 h 352"/>
                <a:gd name="T10" fmla="*/ 209 w 229"/>
                <a:gd name="T11" fmla="*/ 76 h 352"/>
                <a:gd name="T12" fmla="*/ 219 w 229"/>
                <a:gd name="T13" fmla="*/ 106 h 352"/>
                <a:gd name="T14" fmla="*/ 226 w 229"/>
                <a:gd name="T15" fmla="*/ 138 h 352"/>
                <a:gd name="T16" fmla="*/ 229 w 229"/>
                <a:gd name="T17" fmla="*/ 174 h 352"/>
                <a:gd name="T18" fmla="*/ 227 w 229"/>
                <a:gd name="T19" fmla="*/ 208 h 352"/>
                <a:gd name="T20" fmla="*/ 223 w 229"/>
                <a:gd name="T21" fmla="*/ 240 h 352"/>
                <a:gd name="T22" fmla="*/ 215 w 229"/>
                <a:gd name="T23" fmla="*/ 269 h 352"/>
                <a:gd name="T24" fmla="*/ 206 w 229"/>
                <a:gd name="T25" fmla="*/ 294 h 352"/>
                <a:gd name="T26" fmla="*/ 191 w 229"/>
                <a:gd name="T27" fmla="*/ 314 h 352"/>
                <a:gd name="T28" fmla="*/ 172 w 229"/>
                <a:gd name="T29" fmla="*/ 332 h 352"/>
                <a:gd name="T30" fmla="*/ 147 w 229"/>
                <a:gd name="T31" fmla="*/ 344 h 352"/>
                <a:gd name="T32" fmla="*/ 119 w 229"/>
                <a:gd name="T33" fmla="*/ 352 h 352"/>
                <a:gd name="T34" fmla="*/ 86 w 229"/>
                <a:gd name="T35" fmla="*/ 351 h 352"/>
                <a:gd name="T36" fmla="*/ 58 w 229"/>
                <a:gd name="T37" fmla="*/ 344 h 352"/>
                <a:gd name="T38" fmla="*/ 35 w 229"/>
                <a:gd name="T39" fmla="*/ 328 h 352"/>
                <a:gd name="T40" fmla="*/ 19 w 229"/>
                <a:gd name="T41" fmla="*/ 308 h 352"/>
                <a:gd name="T42" fmla="*/ 6 w 229"/>
                <a:gd name="T43" fmla="*/ 281 h 352"/>
                <a:gd name="T44" fmla="*/ 0 w 229"/>
                <a:gd name="T45" fmla="*/ 250 h 352"/>
                <a:gd name="T46" fmla="*/ 0 w 229"/>
                <a:gd name="T47" fmla="*/ 213 h 352"/>
                <a:gd name="T48" fmla="*/ 10 w 229"/>
                <a:gd name="T49" fmla="*/ 174 h 352"/>
                <a:gd name="T50" fmla="*/ 19 w 229"/>
                <a:gd name="T51" fmla="*/ 134 h 352"/>
                <a:gd name="T52" fmla="*/ 29 w 229"/>
                <a:gd name="T53" fmla="*/ 100 h 352"/>
                <a:gd name="T54" fmla="*/ 38 w 229"/>
                <a:gd name="T55" fmla="*/ 70 h 352"/>
                <a:gd name="T56" fmla="*/ 50 w 229"/>
                <a:gd name="T57" fmla="*/ 45 h 352"/>
                <a:gd name="T58" fmla="*/ 62 w 229"/>
                <a:gd name="T59" fmla="*/ 25 h 352"/>
                <a:gd name="T60" fmla="*/ 78 w 229"/>
                <a:gd name="T61" fmla="*/ 10 h 352"/>
                <a:gd name="T62" fmla="*/ 96 w 229"/>
                <a:gd name="T63" fmla="*/ 2 h 352"/>
                <a:gd name="T64" fmla="*/ 119 w 229"/>
                <a:gd name="T65" fmla="*/ 0 h 35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9"/>
                <a:gd name="T100" fmla="*/ 0 h 352"/>
                <a:gd name="T101" fmla="*/ 229 w 229"/>
                <a:gd name="T102" fmla="*/ 352 h 35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9" h="352">
                  <a:moveTo>
                    <a:pt x="119" y="0"/>
                  </a:moveTo>
                  <a:lnTo>
                    <a:pt x="140" y="2"/>
                  </a:lnTo>
                  <a:lnTo>
                    <a:pt x="162" y="13"/>
                  </a:lnTo>
                  <a:lnTo>
                    <a:pt x="179" y="28"/>
                  </a:lnTo>
                  <a:lnTo>
                    <a:pt x="197" y="51"/>
                  </a:lnTo>
                  <a:lnTo>
                    <a:pt x="209" y="76"/>
                  </a:lnTo>
                  <a:lnTo>
                    <a:pt x="219" y="106"/>
                  </a:lnTo>
                  <a:lnTo>
                    <a:pt x="226" y="138"/>
                  </a:lnTo>
                  <a:lnTo>
                    <a:pt x="229" y="174"/>
                  </a:lnTo>
                  <a:lnTo>
                    <a:pt x="227" y="208"/>
                  </a:lnTo>
                  <a:lnTo>
                    <a:pt x="223" y="240"/>
                  </a:lnTo>
                  <a:lnTo>
                    <a:pt x="215" y="269"/>
                  </a:lnTo>
                  <a:lnTo>
                    <a:pt x="206" y="294"/>
                  </a:lnTo>
                  <a:lnTo>
                    <a:pt x="191" y="314"/>
                  </a:lnTo>
                  <a:lnTo>
                    <a:pt x="172" y="332"/>
                  </a:lnTo>
                  <a:lnTo>
                    <a:pt x="147" y="344"/>
                  </a:lnTo>
                  <a:lnTo>
                    <a:pt x="119" y="352"/>
                  </a:lnTo>
                  <a:lnTo>
                    <a:pt x="86" y="351"/>
                  </a:lnTo>
                  <a:lnTo>
                    <a:pt x="58" y="344"/>
                  </a:lnTo>
                  <a:lnTo>
                    <a:pt x="35" y="328"/>
                  </a:lnTo>
                  <a:lnTo>
                    <a:pt x="19" y="308"/>
                  </a:lnTo>
                  <a:lnTo>
                    <a:pt x="6" y="281"/>
                  </a:lnTo>
                  <a:lnTo>
                    <a:pt x="0" y="250"/>
                  </a:lnTo>
                  <a:lnTo>
                    <a:pt x="0" y="213"/>
                  </a:lnTo>
                  <a:lnTo>
                    <a:pt x="10" y="174"/>
                  </a:lnTo>
                  <a:lnTo>
                    <a:pt x="19" y="134"/>
                  </a:lnTo>
                  <a:lnTo>
                    <a:pt x="29" y="100"/>
                  </a:lnTo>
                  <a:lnTo>
                    <a:pt x="38" y="70"/>
                  </a:lnTo>
                  <a:lnTo>
                    <a:pt x="50" y="45"/>
                  </a:lnTo>
                  <a:lnTo>
                    <a:pt x="62" y="25"/>
                  </a:lnTo>
                  <a:lnTo>
                    <a:pt x="78" y="10"/>
                  </a:lnTo>
                  <a:lnTo>
                    <a:pt x="96" y="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CFE3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59" name="Freeform 115"/>
            <p:cNvSpPr>
              <a:spLocks/>
            </p:cNvSpPr>
            <p:nvPr/>
          </p:nvSpPr>
          <p:spPr bwMode="auto">
            <a:xfrm>
              <a:off x="4061" y="1678"/>
              <a:ext cx="109" cy="182"/>
            </a:xfrm>
            <a:custGeom>
              <a:avLst/>
              <a:gdLst>
                <a:gd name="T0" fmla="*/ 111 w 217"/>
                <a:gd name="T1" fmla="*/ 0 h 363"/>
                <a:gd name="T2" fmla="*/ 131 w 217"/>
                <a:gd name="T3" fmla="*/ 2 h 363"/>
                <a:gd name="T4" fmla="*/ 151 w 217"/>
                <a:gd name="T5" fmla="*/ 13 h 363"/>
                <a:gd name="T6" fmla="*/ 169 w 217"/>
                <a:gd name="T7" fmla="*/ 29 h 363"/>
                <a:gd name="T8" fmla="*/ 185 w 217"/>
                <a:gd name="T9" fmla="*/ 52 h 363"/>
                <a:gd name="T10" fmla="*/ 197 w 217"/>
                <a:gd name="T11" fmla="*/ 79 h 363"/>
                <a:gd name="T12" fmla="*/ 208 w 217"/>
                <a:gd name="T13" fmla="*/ 110 h 363"/>
                <a:gd name="T14" fmla="*/ 215 w 217"/>
                <a:gd name="T15" fmla="*/ 145 h 363"/>
                <a:gd name="T16" fmla="*/ 217 w 217"/>
                <a:gd name="T17" fmla="*/ 183 h 363"/>
                <a:gd name="T18" fmla="*/ 216 w 217"/>
                <a:gd name="T19" fmla="*/ 216 h 363"/>
                <a:gd name="T20" fmla="*/ 212 w 217"/>
                <a:gd name="T21" fmla="*/ 248 h 363"/>
                <a:gd name="T22" fmla="*/ 205 w 217"/>
                <a:gd name="T23" fmla="*/ 278 h 363"/>
                <a:gd name="T24" fmla="*/ 196 w 217"/>
                <a:gd name="T25" fmla="*/ 304 h 363"/>
                <a:gd name="T26" fmla="*/ 181 w 217"/>
                <a:gd name="T27" fmla="*/ 324 h 363"/>
                <a:gd name="T28" fmla="*/ 164 w 217"/>
                <a:gd name="T29" fmla="*/ 341 h 363"/>
                <a:gd name="T30" fmla="*/ 139 w 217"/>
                <a:gd name="T31" fmla="*/ 353 h 363"/>
                <a:gd name="T32" fmla="*/ 111 w 217"/>
                <a:gd name="T33" fmla="*/ 363 h 363"/>
                <a:gd name="T34" fmla="*/ 80 w 217"/>
                <a:gd name="T35" fmla="*/ 363 h 363"/>
                <a:gd name="T36" fmla="*/ 55 w 217"/>
                <a:gd name="T37" fmla="*/ 355 h 363"/>
                <a:gd name="T38" fmla="*/ 33 w 217"/>
                <a:gd name="T39" fmla="*/ 340 h 363"/>
                <a:gd name="T40" fmla="*/ 17 w 217"/>
                <a:gd name="T41" fmla="*/ 318 h 363"/>
                <a:gd name="T42" fmla="*/ 5 w 217"/>
                <a:gd name="T43" fmla="*/ 290 h 363"/>
                <a:gd name="T44" fmla="*/ 0 w 217"/>
                <a:gd name="T45" fmla="*/ 258 h 363"/>
                <a:gd name="T46" fmla="*/ 0 w 217"/>
                <a:gd name="T47" fmla="*/ 222 h 363"/>
                <a:gd name="T48" fmla="*/ 8 w 217"/>
                <a:gd name="T49" fmla="*/ 183 h 363"/>
                <a:gd name="T50" fmla="*/ 17 w 217"/>
                <a:gd name="T51" fmla="*/ 142 h 363"/>
                <a:gd name="T52" fmla="*/ 27 w 217"/>
                <a:gd name="T53" fmla="*/ 106 h 363"/>
                <a:gd name="T54" fmla="*/ 35 w 217"/>
                <a:gd name="T55" fmla="*/ 74 h 363"/>
                <a:gd name="T56" fmla="*/ 47 w 217"/>
                <a:gd name="T57" fmla="*/ 48 h 363"/>
                <a:gd name="T58" fmla="*/ 59 w 217"/>
                <a:gd name="T59" fmla="*/ 27 h 363"/>
                <a:gd name="T60" fmla="*/ 74 w 217"/>
                <a:gd name="T61" fmla="*/ 12 h 363"/>
                <a:gd name="T62" fmla="*/ 90 w 217"/>
                <a:gd name="T63" fmla="*/ 2 h 363"/>
                <a:gd name="T64" fmla="*/ 111 w 217"/>
                <a:gd name="T65" fmla="*/ 0 h 36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17"/>
                <a:gd name="T100" fmla="*/ 0 h 363"/>
                <a:gd name="T101" fmla="*/ 217 w 217"/>
                <a:gd name="T102" fmla="*/ 363 h 36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17" h="363">
                  <a:moveTo>
                    <a:pt x="111" y="0"/>
                  </a:moveTo>
                  <a:lnTo>
                    <a:pt x="131" y="2"/>
                  </a:lnTo>
                  <a:lnTo>
                    <a:pt x="151" y="13"/>
                  </a:lnTo>
                  <a:lnTo>
                    <a:pt x="169" y="29"/>
                  </a:lnTo>
                  <a:lnTo>
                    <a:pt x="185" y="52"/>
                  </a:lnTo>
                  <a:lnTo>
                    <a:pt x="197" y="79"/>
                  </a:lnTo>
                  <a:lnTo>
                    <a:pt x="208" y="110"/>
                  </a:lnTo>
                  <a:lnTo>
                    <a:pt x="215" y="145"/>
                  </a:lnTo>
                  <a:lnTo>
                    <a:pt x="217" y="183"/>
                  </a:lnTo>
                  <a:lnTo>
                    <a:pt x="216" y="216"/>
                  </a:lnTo>
                  <a:lnTo>
                    <a:pt x="212" y="248"/>
                  </a:lnTo>
                  <a:lnTo>
                    <a:pt x="205" y="278"/>
                  </a:lnTo>
                  <a:lnTo>
                    <a:pt x="196" y="304"/>
                  </a:lnTo>
                  <a:lnTo>
                    <a:pt x="181" y="324"/>
                  </a:lnTo>
                  <a:lnTo>
                    <a:pt x="164" y="341"/>
                  </a:lnTo>
                  <a:lnTo>
                    <a:pt x="139" y="353"/>
                  </a:lnTo>
                  <a:lnTo>
                    <a:pt x="111" y="363"/>
                  </a:lnTo>
                  <a:lnTo>
                    <a:pt x="80" y="363"/>
                  </a:lnTo>
                  <a:lnTo>
                    <a:pt x="55" y="355"/>
                  </a:lnTo>
                  <a:lnTo>
                    <a:pt x="33" y="340"/>
                  </a:lnTo>
                  <a:lnTo>
                    <a:pt x="17" y="318"/>
                  </a:lnTo>
                  <a:lnTo>
                    <a:pt x="5" y="290"/>
                  </a:lnTo>
                  <a:lnTo>
                    <a:pt x="0" y="258"/>
                  </a:lnTo>
                  <a:lnTo>
                    <a:pt x="0" y="222"/>
                  </a:lnTo>
                  <a:lnTo>
                    <a:pt x="8" y="183"/>
                  </a:lnTo>
                  <a:lnTo>
                    <a:pt x="17" y="142"/>
                  </a:lnTo>
                  <a:lnTo>
                    <a:pt x="27" y="106"/>
                  </a:lnTo>
                  <a:lnTo>
                    <a:pt x="35" y="74"/>
                  </a:lnTo>
                  <a:lnTo>
                    <a:pt x="47" y="48"/>
                  </a:lnTo>
                  <a:lnTo>
                    <a:pt x="59" y="27"/>
                  </a:lnTo>
                  <a:lnTo>
                    <a:pt x="74" y="12"/>
                  </a:lnTo>
                  <a:lnTo>
                    <a:pt x="90" y="2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B8C2E8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60" name="Freeform 116"/>
            <p:cNvSpPr>
              <a:spLocks/>
            </p:cNvSpPr>
            <p:nvPr/>
          </p:nvSpPr>
          <p:spPr bwMode="auto">
            <a:xfrm>
              <a:off x="4061" y="1678"/>
              <a:ext cx="99" cy="166"/>
            </a:xfrm>
            <a:custGeom>
              <a:avLst/>
              <a:gdLst>
                <a:gd name="T0" fmla="*/ 104 w 199"/>
                <a:gd name="T1" fmla="*/ 0 h 332"/>
                <a:gd name="T2" fmla="*/ 121 w 199"/>
                <a:gd name="T3" fmla="*/ 2 h 332"/>
                <a:gd name="T4" fmla="*/ 139 w 199"/>
                <a:gd name="T5" fmla="*/ 12 h 332"/>
                <a:gd name="T6" fmla="*/ 155 w 199"/>
                <a:gd name="T7" fmla="*/ 28 h 332"/>
                <a:gd name="T8" fmla="*/ 170 w 199"/>
                <a:gd name="T9" fmla="*/ 48 h 332"/>
                <a:gd name="T10" fmla="*/ 180 w 199"/>
                <a:gd name="T11" fmla="*/ 72 h 332"/>
                <a:gd name="T12" fmla="*/ 190 w 199"/>
                <a:gd name="T13" fmla="*/ 100 h 332"/>
                <a:gd name="T14" fmla="*/ 196 w 199"/>
                <a:gd name="T15" fmla="*/ 130 h 332"/>
                <a:gd name="T16" fmla="*/ 199 w 199"/>
                <a:gd name="T17" fmla="*/ 165 h 332"/>
                <a:gd name="T18" fmla="*/ 198 w 199"/>
                <a:gd name="T19" fmla="*/ 197 h 332"/>
                <a:gd name="T20" fmla="*/ 194 w 199"/>
                <a:gd name="T21" fmla="*/ 227 h 332"/>
                <a:gd name="T22" fmla="*/ 187 w 199"/>
                <a:gd name="T23" fmla="*/ 254 h 332"/>
                <a:gd name="T24" fmla="*/ 179 w 199"/>
                <a:gd name="T25" fmla="*/ 278 h 332"/>
                <a:gd name="T26" fmla="*/ 166 w 199"/>
                <a:gd name="T27" fmla="*/ 297 h 332"/>
                <a:gd name="T28" fmla="*/ 149 w 199"/>
                <a:gd name="T29" fmla="*/ 313 h 332"/>
                <a:gd name="T30" fmla="*/ 128 w 199"/>
                <a:gd name="T31" fmla="*/ 324 h 332"/>
                <a:gd name="T32" fmla="*/ 104 w 199"/>
                <a:gd name="T33" fmla="*/ 332 h 332"/>
                <a:gd name="T34" fmla="*/ 76 w 199"/>
                <a:gd name="T35" fmla="*/ 332 h 332"/>
                <a:gd name="T36" fmla="*/ 51 w 199"/>
                <a:gd name="T37" fmla="*/ 324 h 332"/>
                <a:gd name="T38" fmla="*/ 31 w 199"/>
                <a:gd name="T39" fmla="*/ 310 h 332"/>
                <a:gd name="T40" fmla="*/ 16 w 199"/>
                <a:gd name="T41" fmla="*/ 291 h 332"/>
                <a:gd name="T42" fmla="*/ 4 w 199"/>
                <a:gd name="T43" fmla="*/ 265 h 332"/>
                <a:gd name="T44" fmla="*/ 0 w 199"/>
                <a:gd name="T45" fmla="*/ 235 h 332"/>
                <a:gd name="T46" fmla="*/ 0 w 199"/>
                <a:gd name="T47" fmla="*/ 201 h 332"/>
                <a:gd name="T48" fmla="*/ 7 w 199"/>
                <a:gd name="T49" fmla="*/ 165 h 332"/>
                <a:gd name="T50" fmla="*/ 15 w 199"/>
                <a:gd name="T51" fmla="*/ 127 h 332"/>
                <a:gd name="T52" fmla="*/ 24 w 199"/>
                <a:gd name="T53" fmla="*/ 95 h 332"/>
                <a:gd name="T54" fmla="*/ 33 w 199"/>
                <a:gd name="T55" fmla="*/ 67 h 332"/>
                <a:gd name="T56" fmla="*/ 45 w 199"/>
                <a:gd name="T57" fmla="*/ 44 h 332"/>
                <a:gd name="T58" fmla="*/ 55 w 199"/>
                <a:gd name="T59" fmla="*/ 24 h 332"/>
                <a:gd name="T60" fmla="*/ 69 w 199"/>
                <a:gd name="T61" fmla="*/ 10 h 332"/>
                <a:gd name="T62" fmla="*/ 84 w 199"/>
                <a:gd name="T63" fmla="*/ 1 h 332"/>
                <a:gd name="T64" fmla="*/ 104 w 199"/>
                <a:gd name="T65" fmla="*/ 0 h 33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9"/>
                <a:gd name="T100" fmla="*/ 0 h 332"/>
                <a:gd name="T101" fmla="*/ 199 w 199"/>
                <a:gd name="T102" fmla="*/ 332 h 33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9" h="332">
                  <a:moveTo>
                    <a:pt x="104" y="0"/>
                  </a:moveTo>
                  <a:lnTo>
                    <a:pt x="121" y="2"/>
                  </a:lnTo>
                  <a:lnTo>
                    <a:pt x="139" y="12"/>
                  </a:lnTo>
                  <a:lnTo>
                    <a:pt x="155" y="28"/>
                  </a:lnTo>
                  <a:lnTo>
                    <a:pt x="170" y="48"/>
                  </a:lnTo>
                  <a:lnTo>
                    <a:pt x="180" y="72"/>
                  </a:lnTo>
                  <a:lnTo>
                    <a:pt x="190" y="100"/>
                  </a:lnTo>
                  <a:lnTo>
                    <a:pt x="196" y="130"/>
                  </a:lnTo>
                  <a:lnTo>
                    <a:pt x="199" y="165"/>
                  </a:lnTo>
                  <a:lnTo>
                    <a:pt x="198" y="197"/>
                  </a:lnTo>
                  <a:lnTo>
                    <a:pt x="194" y="227"/>
                  </a:lnTo>
                  <a:lnTo>
                    <a:pt x="187" y="254"/>
                  </a:lnTo>
                  <a:lnTo>
                    <a:pt x="179" y="278"/>
                  </a:lnTo>
                  <a:lnTo>
                    <a:pt x="166" y="297"/>
                  </a:lnTo>
                  <a:lnTo>
                    <a:pt x="149" y="313"/>
                  </a:lnTo>
                  <a:lnTo>
                    <a:pt x="128" y="324"/>
                  </a:lnTo>
                  <a:lnTo>
                    <a:pt x="104" y="332"/>
                  </a:lnTo>
                  <a:lnTo>
                    <a:pt x="76" y="332"/>
                  </a:lnTo>
                  <a:lnTo>
                    <a:pt x="51" y="324"/>
                  </a:lnTo>
                  <a:lnTo>
                    <a:pt x="31" y="310"/>
                  </a:lnTo>
                  <a:lnTo>
                    <a:pt x="16" y="291"/>
                  </a:lnTo>
                  <a:lnTo>
                    <a:pt x="4" y="265"/>
                  </a:lnTo>
                  <a:lnTo>
                    <a:pt x="0" y="235"/>
                  </a:lnTo>
                  <a:lnTo>
                    <a:pt x="0" y="201"/>
                  </a:lnTo>
                  <a:lnTo>
                    <a:pt x="7" y="165"/>
                  </a:lnTo>
                  <a:lnTo>
                    <a:pt x="15" y="127"/>
                  </a:lnTo>
                  <a:lnTo>
                    <a:pt x="24" y="95"/>
                  </a:lnTo>
                  <a:lnTo>
                    <a:pt x="33" y="67"/>
                  </a:lnTo>
                  <a:lnTo>
                    <a:pt x="45" y="44"/>
                  </a:lnTo>
                  <a:lnTo>
                    <a:pt x="55" y="24"/>
                  </a:lnTo>
                  <a:lnTo>
                    <a:pt x="69" y="10"/>
                  </a:lnTo>
                  <a:lnTo>
                    <a:pt x="84" y="1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CFD9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61" name="Freeform 117"/>
            <p:cNvSpPr>
              <a:spLocks/>
            </p:cNvSpPr>
            <p:nvPr/>
          </p:nvSpPr>
          <p:spPr bwMode="auto">
            <a:xfrm>
              <a:off x="4069" y="1678"/>
              <a:ext cx="87" cy="146"/>
            </a:xfrm>
            <a:custGeom>
              <a:avLst/>
              <a:gdLst>
                <a:gd name="T0" fmla="*/ 92 w 175"/>
                <a:gd name="T1" fmla="*/ 0 h 291"/>
                <a:gd name="T2" fmla="*/ 107 w 175"/>
                <a:gd name="T3" fmla="*/ 2 h 291"/>
                <a:gd name="T4" fmla="*/ 123 w 175"/>
                <a:gd name="T5" fmla="*/ 10 h 291"/>
                <a:gd name="T6" fmla="*/ 136 w 175"/>
                <a:gd name="T7" fmla="*/ 24 h 291"/>
                <a:gd name="T8" fmla="*/ 150 w 175"/>
                <a:gd name="T9" fmla="*/ 43 h 291"/>
                <a:gd name="T10" fmla="*/ 159 w 175"/>
                <a:gd name="T11" fmla="*/ 63 h 291"/>
                <a:gd name="T12" fmla="*/ 168 w 175"/>
                <a:gd name="T13" fmla="*/ 88 h 291"/>
                <a:gd name="T14" fmla="*/ 172 w 175"/>
                <a:gd name="T15" fmla="*/ 115 h 291"/>
                <a:gd name="T16" fmla="*/ 175 w 175"/>
                <a:gd name="T17" fmla="*/ 146 h 291"/>
                <a:gd name="T18" fmla="*/ 174 w 175"/>
                <a:gd name="T19" fmla="*/ 174 h 291"/>
                <a:gd name="T20" fmla="*/ 171 w 175"/>
                <a:gd name="T21" fmla="*/ 201 h 291"/>
                <a:gd name="T22" fmla="*/ 166 w 175"/>
                <a:gd name="T23" fmla="*/ 224 h 291"/>
                <a:gd name="T24" fmla="*/ 158 w 175"/>
                <a:gd name="T25" fmla="*/ 244 h 291"/>
                <a:gd name="T26" fmla="*/ 146 w 175"/>
                <a:gd name="T27" fmla="*/ 261 h 291"/>
                <a:gd name="T28" fmla="*/ 132 w 175"/>
                <a:gd name="T29" fmla="*/ 275 h 291"/>
                <a:gd name="T30" fmla="*/ 113 w 175"/>
                <a:gd name="T31" fmla="*/ 285 h 291"/>
                <a:gd name="T32" fmla="*/ 92 w 175"/>
                <a:gd name="T33" fmla="*/ 291 h 291"/>
                <a:gd name="T34" fmla="*/ 66 w 175"/>
                <a:gd name="T35" fmla="*/ 291 h 291"/>
                <a:gd name="T36" fmla="*/ 46 w 175"/>
                <a:gd name="T37" fmla="*/ 285 h 291"/>
                <a:gd name="T38" fmla="*/ 29 w 175"/>
                <a:gd name="T39" fmla="*/ 273 h 291"/>
                <a:gd name="T40" fmla="*/ 15 w 175"/>
                <a:gd name="T41" fmla="*/ 256 h 291"/>
                <a:gd name="T42" fmla="*/ 6 w 175"/>
                <a:gd name="T43" fmla="*/ 234 h 291"/>
                <a:gd name="T44" fmla="*/ 0 w 175"/>
                <a:gd name="T45" fmla="*/ 207 h 291"/>
                <a:gd name="T46" fmla="*/ 0 w 175"/>
                <a:gd name="T47" fmla="*/ 177 h 291"/>
                <a:gd name="T48" fmla="*/ 7 w 175"/>
                <a:gd name="T49" fmla="*/ 146 h 291"/>
                <a:gd name="T50" fmla="*/ 14 w 175"/>
                <a:gd name="T51" fmla="*/ 113 h 291"/>
                <a:gd name="T52" fmla="*/ 22 w 175"/>
                <a:gd name="T53" fmla="*/ 84 h 291"/>
                <a:gd name="T54" fmla="*/ 30 w 175"/>
                <a:gd name="T55" fmla="*/ 59 h 291"/>
                <a:gd name="T56" fmla="*/ 39 w 175"/>
                <a:gd name="T57" fmla="*/ 39 h 291"/>
                <a:gd name="T58" fmla="*/ 49 w 175"/>
                <a:gd name="T59" fmla="*/ 21 h 291"/>
                <a:gd name="T60" fmla="*/ 61 w 175"/>
                <a:gd name="T61" fmla="*/ 9 h 291"/>
                <a:gd name="T62" fmla="*/ 74 w 175"/>
                <a:gd name="T63" fmla="*/ 1 h 291"/>
                <a:gd name="T64" fmla="*/ 92 w 175"/>
                <a:gd name="T65" fmla="*/ 0 h 2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75"/>
                <a:gd name="T100" fmla="*/ 0 h 291"/>
                <a:gd name="T101" fmla="*/ 175 w 175"/>
                <a:gd name="T102" fmla="*/ 291 h 2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75" h="291">
                  <a:moveTo>
                    <a:pt x="92" y="0"/>
                  </a:moveTo>
                  <a:lnTo>
                    <a:pt x="107" y="2"/>
                  </a:lnTo>
                  <a:lnTo>
                    <a:pt x="123" y="10"/>
                  </a:lnTo>
                  <a:lnTo>
                    <a:pt x="136" y="24"/>
                  </a:lnTo>
                  <a:lnTo>
                    <a:pt x="150" y="43"/>
                  </a:lnTo>
                  <a:lnTo>
                    <a:pt x="159" y="63"/>
                  </a:lnTo>
                  <a:lnTo>
                    <a:pt x="168" y="88"/>
                  </a:lnTo>
                  <a:lnTo>
                    <a:pt x="172" y="115"/>
                  </a:lnTo>
                  <a:lnTo>
                    <a:pt x="175" y="146"/>
                  </a:lnTo>
                  <a:lnTo>
                    <a:pt x="174" y="174"/>
                  </a:lnTo>
                  <a:lnTo>
                    <a:pt x="171" y="201"/>
                  </a:lnTo>
                  <a:lnTo>
                    <a:pt x="166" y="224"/>
                  </a:lnTo>
                  <a:lnTo>
                    <a:pt x="158" y="244"/>
                  </a:lnTo>
                  <a:lnTo>
                    <a:pt x="146" y="261"/>
                  </a:lnTo>
                  <a:lnTo>
                    <a:pt x="132" y="275"/>
                  </a:lnTo>
                  <a:lnTo>
                    <a:pt x="113" y="285"/>
                  </a:lnTo>
                  <a:lnTo>
                    <a:pt x="92" y="291"/>
                  </a:lnTo>
                  <a:lnTo>
                    <a:pt x="66" y="291"/>
                  </a:lnTo>
                  <a:lnTo>
                    <a:pt x="46" y="285"/>
                  </a:lnTo>
                  <a:lnTo>
                    <a:pt x="29" y="273"/>
                  </a:lnTo>
                  <a:lnTo>
                    <a:pt x="15" y="256"/>
                  </a:lnTo>
                  <a:lnTo>
                    <a:pt x="6" y="234"/>
                  </a:lnTo>
                  <a:lnTo>
                    <a:pt x="0" y="207"/>
                  </a:lnTo>
                  <a:lnTo>
                    <a:pt x="0" y="177"/>
                  </a:lnTo>
                  <a:lnTo>
                    <a:pt x="7" y="146"/>
                  </a:lnTo>
                  <a:lnTo>
                    <a:pt x="14" y="113"/>
                  </a:lnTo>
                  <a:lnTo>
                    <a:pt x="22" y="84"/>
                  </a:lnTo>
                  <a:lnTo>
                    <a:pt x="30" y="59"/>
                  </a:lnTo>
                  <a:lnTo>
                    <a:pt x="39" y="39"/>
                  </a:lnTo>
                  <a:lnTo>
                    <a:pt x="49" y="21"/>
                  </a:lnTo>
                  <a:lnTo>
                    <a:pt x="61" y="9"/>
                  </a:lnTo>
                  <a:lnTo>
                    <a:pt x="74" y="1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CFE3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62" name="Freeform 118"/>
            <p:cNvSpPr>
              <a:spLocks/>
            </p:cNvSpPr>
            <p:nvPr/>
          </p:nvSpPr>
          <p:spPr bwMode="auto">
            <a:xfrm>
              <a:off x="4081" y="1717"/>
              <a:ext cx="41" cy="60"/>
            </a:xfrm>
            <a:custGeom>
              <a:avLst/>
              <a:gdLst>
                <a:gd name="T0" fmla="*/ 41 w 82"/>
                <a:gd name="T1" fmla="*/ 0 h 121"/>
                <a:gd name="T2" fmla="*/ 48 w 82"/>
                <a:gd name="T3" fmla="*/ 0 h 121"/>
                <a:gd name="T4" fmla="*/ 56 w 82"/>
                <a:gd name="T5" fmla="*/ 4 h 121"/>
                <a:gd name="T6" fmla="*/ 63 w 82"/>
                <a:gd name="T7" fmla="*/ 10 h 121"/>
                <a:gd name="T8" fmla="*/ 69 w 82"/>
                <a:gd name="T9" fmla="*/ 18 h 121"/>
                <a:gd name="T10" fmla="*/ 74 w 82"/>
                <a:gd name="T11" fmla="*/ 26 h 121"/>
                <a:gd name="T12" fmla="*/ 78 w 82"/>
                <a:gd name="T13" fmla="*/ 37 h 121"/>
                <a:gd name="T14" fmla="*/ 80 w 82"/>
                <a:gd name="T15" fmla="*/ 49 h 121"/>
                <a:gd name="T16" fmla="*/ 82 w 82"/>
                <a:gd name="T17" fmla="*/ 62 h 121"/>
                <a:gd name="T18" fmla="*/ 80 w 82"/>
                <a:gd name="T19" fmla="*/ 73 h 121"/>
                <a:gd name="T20" fmla="*/ 78 w 82"/>
                <a:gd name="T21" fmla="*/ 85 h 121"/>
                <a:gd name="T22" fmla="*/ 74 w 82"/>
                <a:gd name="T23" fmla="*/ 94 h 121"/>
                <a:gd name="T24" fmla="*/ 69 w 82"/>
                <a:gd name="T25" fmla="*/ 104 h 121"/>
                <a:gd name="T26" fmla="*/ 63 w 82"/>
                <a:gd name="T27" fmla="*/ 111 h 121"/>
                <a:gd name="T28" fmla="*/ 56 w 82"/>
                <a:gd name="T29" fmla="*/ 116 h 121"/>
                <a:gd name="T30" fmla="*/ 48 w 82"/>
                <a:gd name="T31" fmla="*/ 119 h 121"/>
                <a:gd name="T32" fmla="*/ 41 w 82"/>
                <a:gd name="T33" fmla="*/ 121 h 121"/>
                <a:gd name="T34" fmla="*/ 32 w 82"/>
                <a:gd name="T35" fmla="*/ 119 h 121"/>
                <a:gd name="T36" fmla="*/ 24 w 82"/>
                <a:gd name="T37" fmla="*/ 116 h 121"/>
                <a:gd name="T38" fmla="*/ 16 w 82"/>
                <a:gd name="T39" fmla="*/ 111 h 121"/>
                <a:gd name="T40" fmla="*/ 12 w 82"/>
                <a:gd name="T41" fmla="*/ 104 h 121"/>
                <a:gd name="T42" fmla="*/ 5 w 82"/>
                <a:gd name="T43" fmla="*/ 94 h 121"/>
                <a:gd name="T44" fmla="*/ 2 w 82"/>
                <a:gd name="T45" fmla="*/ 85 h 121"/>
                <a:gd name="T46" fmla="*/ 0 w 82"/>
                <a:gd name="T47" fmla="*/ 73 h 121"/>
                <a:gd name="T48" fmla="*/ 0 w 82"/>
                <a:gd name="T49" fmla="*/ 62 h 121"/>
                <a:gd name="T50" fmla="*/ 0 w 82"/>
                <a:gd name="T51" fmla="*/ 49 h 121"/>
                <a:gd name="T52" fmla="*/ 2 w 82"/>
                <a:gd name="T53" fmla="*/ 37 h 121"/>
                <a:gd name="T54" fmla="*/ 5 w 82"/>
                <a:gd name="T55" fmla="*/ 26 h 121"/>
                <a:gd name="T56" fmla="*/ 12 w 82"/>
                <a:gd name="T57" fmla="*/ 18 h 121"/>
                <a:gd name="T58" fmla="*/ 16 w 82"/>
                <a:gd name="T59" fmla="*/ 10 h 121"/>
                <a:gd name="T60" fmla="*/ 24 w 82"/>
                <a:gd name="T61" fmla="*/ 4 h 121"/>
                <a:gd name="T62" fmla="*/ 32 w 82"/>
                <a:gd name="T63" fmla="*/ 0 h 121"/>
                <a:gd name="T64" fmla="*/ 41 w 82"/>
                <a:gd name="T65" fmla="*/ 0 h 12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2"/>
                <a:gd name="T100" fmla="*/ 0 h 121"/>
                <a:gd name="T101" fmla="*/ 82 w 82"/>
                <a:gd name="T102" fmla="*/ 121 h 12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2" h="121">
                  <a:moveTo>
                    <a:pt x="41" y="0"/>
                  </a:moveTo>
                  <a:lnTo>
                    <a:pt x="48" y="0"/>
                  </a:lnTo>
                  <a:lnTo>
                    <a:pt x="56" y="4"/>
                  </a:lnTo>
                  <a:lnTo>
                    <a:pt x="63" y="10"/>
                  </a:lnTo>
                  <a:lnTo>
                    <a:pt x="69" y="18"/>
                  </a:lnTo>
                  <a:lnTo>
                    <a:pt x="74" y="26"/>
                  </a:lnTo>
                  <a:lnTo>
                    <a:pt x="78" y="37"/>
                  </a:lnTo>
                  <a:lnTo>
                    <a:pt x="80" y="49"/>
                  </a:lnTo>
                  <a:lnTo>
                    <a:pt x="82" y="62"/>
                  </a:lnTo>
                  <a:lnTo>
                    <a:pt x="80" y="73"/>
                  </a:lnTo>
                  <a:lnTo>
                    <a:pt x="78" y="85"/>
                  </a:lnTo>
                  <a:lnTo>
                    <a:pt x="74" y="94"/>
                  </a:lnTo>
                  <a:lnTo>
                    <a:pt x="69" y="104"/>
                  </a:lnTo>
                  <a:lnTo>
                    <a:pt x="63" y="111"/>
                  </a:lnTo>
                  <a:lnTo>
                    <a:pt x="56" y="116"/>
                  </a:lnTo>
                  <a:lnTo>
                    <a:pt x="48" y="119"/>
                  </a:lnTo>
                  <a:lnTo>
                    <a:pt x="41" y="121"/>
                  </a:lnTo>
                  <a:lnTo>
                    <a:pt x="32" y="119"/>
                  </a:lnTo>
                  <a:lnTo>
                    <a:pt x="24" y="116"/>
                  </a:lnTo>
                  <a:lnTo>
                    <a:pt x="16" y="111"/>
                  </a:lnTo>
                  <a:lnTo>
                    <a:pt x="12" y="104"/>
                  </a:lnTo>
                  <a:lnTo>
                    <a:pt x="5" y="94"/>
                  </a:lnTo>
                  <a:lnTo>
                    <a:pt x="2" y="85"/>
                  </a:lnTo>
                  <a:lnTo>
                    <a:pt x="0" y="73"/>
                  </a:lnTo>
                  <a:lnTo>
                    <a:pt x="0" y="62"/>
                  </a:lnTo>
                  <a:lnTo>
                    <a:pt x="0" y="49"/>
                  </a:lnTo>
                  <a:lnTo>
                    <a:pt x="2" y="37"/>
                  </a:lnTo>
                  <a:lnTo>
                    <a:pt x="5" y="26"/>
                  </a:lnTo>
                  <a:lnTo>
                    <a:pt x="12" y="18"/>
                  </a:lnTo>
                  <a:lnTo>
                    <a:pt x="16" y="10"/>
                  </a:lnTo>
                  <a:lnTo>
                    <a:pt x="24" y="4"/>
                  </a:lnTo>
                  <a:lnTo>
                    <a:pt x="32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63" name="Freeform 119"/>
            <p:cNvSpPr>
              <a:spLocks/>
            </p:cNvSpPr>
            <p:nvPr/>
          </p:nvSpPr>
          <p:spPr bwMode="auto">
            <a:xfrm>
              <a:off x="3945" y="1729"/>
              <a:ext cx="289" cy="286"/>
            </a:xfrm>
            <a:custGeom>
              <a:avLst/>
              <a:gdLst>
                <a:gd name="T0" fmla="*/ 148 w 578"/>
                <a:gd name="T1" fmla="*/ 442 h 570"/>
                <a:gd name="T2" fmla="*/ 202 w 578"/>
                <a:gd name="T3" fmla="*/ 476 h 570"/>
                <a:gd name="T4" fmla="*/ 255 w 578"/>
                <a:gd name="T5" fmla="*/ 507 h 570"/>
                <a:gd name="T6" fmla="*/ 308 w 578"/>
                <a:gd name="T7" fmla="*/ 532 h 570"/>
                <a:gd name="T8" fmla="*/ 359 w 578"/>
                <a:gd name="T9" fmla="*/ 553 h 570"/>
                <a:gd name="T10" fmla="*/ 407 w 578"/>
                <a:gd name="T11" fmla="*/ 565 h 570"/>
                <a:gd name="T12" fmla="*/ 456 w 578"/>
                <a:gd name="T13" fmla="*/ 570 h 570"/>
                <a:gd name="T14" fmla="*/ 501 w 578"/>
                <a:gd name="T15" fmla="*/ 569 h 570"/>
                <a:gd name="T16" fmla="*/ 546 w 578"/>
                <a:gd name="T17" fmla="*/ 559 h 570"/>
                <a:gd name="T18" fmla="*/ 550 w 578"/>
                <a:gd name="T19" fmla="*/ 544 h 570"/>
                <a:gd name="T20" fmla="*/ 554 w 578"/>
                <a:gd name="T21" fmla="*/ 531 h 570"/>
                <a:gd name="T22" fmla="*/ 558 w 578"/>
                <a:gd name="T23" fmla="*/ 518 h 570"/>
                <a:gd name="T24" fmla="*/ 562 w 578"/>
                <a:gd name="T25" fmla="*/ 504 h 570"/>
                <a:gd name="T26" fmla="*/ 566 w 578"/>
                <a:gd name="T27" fmla="*/ 489 h 570"/>
                <a:gd name="T28" fmla="*/ 570 w 578"/>
                <a:gd name="T29" fmla="*/ 476 h 570"/>
                <a:gd name="T30" fmla="*/ 574 w 578"/>
                <a:gd name="T31" fmla="*/ 462 h 570"/>
                <a:gd name="T32" fmla="*/ 578 w 578"/>
                <a:gd name="T33" fmla="*/ 449 h 570"/>
                <a:gd name="T34" fmla="*/ 574 w 578"/>
                <a:gd name="T35" fmla="*/ 415 h 570"/>
                <a:gd name="T36" fmla="*/ 563 w 578"/>
                <a:gd name="T37" fmla="*/ 386 h 570"/>
                <a:gd name="T38" fmla="*/ 543 w 578"/>
                <a:gd name="T39" fmla="*/ 358 h 570"/>
                <a:gd name="T40" fmla="*/ 518 w 578"/>
                <a:gd name="T41" fmla="*/ 332 h 570"/>
                <a:gd name="T42" fmla="*/ 487 w 578"/>
                <a:gd name="T43" fmla="*/ 304 h 570"/>
                <a:gd name="T44" fmla="*/ 453 w 578"/>
                <a:gd name="T45" fmla="*/ 276 h 570"/>
                <a:gd name="T46" fmla="*/ 417 w 578"/>
                <a:gd name="T47" fmla="*/ 246 h 570"/>
                <a:gd name="T48" fmla="*/ 382 w 578"/>
                <a:gd name="T49" fmla="*/ 215 h 570"/>
                <a:gd name="T50" fmla="*/ 360 w 578"/>
                <a:gd name="T51" fmla="*/ 192 h 570"/>
                <a:gd name="T52" fmla="*/ 344 w 578"/>
                <a:gd name="T53" fmla="*/ 168 h 570"/>
                <a:gd name="T54" fmla="*/ 327 w 578"/>
                <a:gd name="T55" fmla="*/ 141 h 570"/>
                <a:gd name="T56" fmla="*/ 312 w 578"/>
                <a:gd name="T57" fmla="*/ 114 h 570"/>
                <a:gd name="T58" fmla="*/ 294 w 578"/>
                <a:gd name="T59" fmla="*/ 86 h 570"/>
                <a:gd name="T60" fmla="*/ 278 w 578"/>
                <a:gd name="T61" fmla="*/ 59 h 570"/>
                <a:gd name="T62" fmla="*/ 258 w 578"/>
                <a:gd name="T63" fmla="*/ 33 h 570"/>
                <a:gd name="T64" fmla="*/ 238 w 578"/>
                <a:gd name="T65" fmla="*/ 13 h 570"/>
                <a:gd name="T66" fmla="*/ 211 w 578"/>
                <a:gd name="T67" fmla="*/ 0 h 570"/>
                <a:gd name="T68" fmla="*/ 191 w 578"/>
                <a:gd name="T69" fmla="*/ 3 h 570"/>
                <a:gd name="T70" fmla="*/ 175 w 578"/>
                <a:gd name="T71" fmla="*/ 16 h 570"/>
                <a:gd name="T72" fmla="*/ 164 w 578"/>
                <a:gd name="T73" fmla="*/ 42 h 570"/>
                <a:gd name="T74" fmla="*/ 153 w 578"/>
                <a:gd name="T75" fmla="*/ 74 h 570"/>
                <a:gd name="T76" fmla="*/ 148 w 578"/>
                <a:gd name="T77" fmla="*/ 114 h 570"/>
                <a:gd name="T78" fmla="*/ 144 w 578"/>
                <a:gd name="T79" fmla="*/ 160 h 570"/>
                <a:gd name="T80" fmla="*/ 143 w 578"/>
                <a:gd name="T81" fmla="*/ 211 h 570"/>
                <a:gd name="T82" fmla="*/ 85 w 578"/>
                <a:gd name="T83" fmla="*/ 250 h 570"/>
                <a:gd name="T84" fmla="*/ 42 w 578"/>
                <a:gd name="T85" fmla="*/ 288 h 570"/>
                <a:gd name="T86" fmla="*/ 14 w 578"/>
                <a:gd name="T87" fmla="*/ 320 h 570"/>
                <a:gd name="T88" fmla="*/ 2 w 578"/>
                <a:gd name="T89" fmla="*/ 352 h 570"/>
                <a:gd name="T90" fmla="*/ 0 w 578"/>
                <a:gd name="T91" fmla="*/ 378 h 570"/>
                <a:gd name="T92" fmla="*/ 16 w 578"/>
                <a:gd name="T93" fmla="*/ 403 h 570"/>
                <a:gd name="T94" fmla="*/ 45 w 578"/>
                <a:gd name="T95" fmla="*/ 423 h 570"/>
                <a:gd name="T96" fmla="*/ 90 w 578"/>
                <a:gd name="T97" fmla="*/ 442 h 570"/>
                <a:gd name="T98" fmla="*/ 97 w 578"/>
                <a:gd name="T99" fmla="*/ 442 h 570"/>
                <a:gd name="T100" fmla="*/ 105 w 578"/>
                <a:gd name="T101" fmla="*/ 442 h 570"/>
                <a:gd name="T102" fmla="*/ 112 w 578"/>
                <a:gd name="T103" fmla="*/ 442 h 570"/>
                <a:gd name="T104" fmla="*/ 120 w 578"/>
                <a:gd name="T105" fmla="*/ 442 h 570"/>
                <a:gd name="T106" fmla="*/ 133 w 578"/>
                <a:gd name="T107" fmla="*/ 442 h 570"/>
                <a:gd name="T108" fmla="*/ 148 w 578"/>
                <a:gd name="T109" fmla="*/ 442 h 57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78"/>
                <a:gd name="T166" fmla="*/ 0 h 570"/>
                <a:gd name="T167" fmla="*/ 578 w 578"/>
                <a:gd name="T168" fmla="*/ 570 h 57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78" h="570">
                  <a:moveTo>
                    <a:pt x="148" y="442"/>
                  </a:moveTo>
                  <a:lnTo>
                    <a:pt x="202" y="476"/>
                  </a:lnTo>
                  <a:lnTo>
                    <a:pt x="255" y="507"/>
                  </a:lnTo>
                  <a:lnTo>
                    <a:pt x="308" y="532"/>
                  </a:lnTo>
                  <a:lnTo>
                    <a:pt x="359" y="553"/>
                  </a:lnTo>
                  <a:lnTo>
                    <a:pt x="407" y="565"/>
                  </a:lnTo>
                  <a:lnTo>
                    <a:pt x="456" y="570"/>
                  </a:lnTo>
                  <a:lnTo>
                    <a:pt x="501" y="569"/>
                  </a:lnTo>
                  <a:lnTo>
                    <a:pt x="546" y="559"/>
                  </a:lnTo>
                  <a:lnTo>
                    <a:pt x="550" y="544"/>
                  </a:lnTo>
                  <a:lnTo>
                    <a:pt x="554" y="531"/>
                  </a:lnTo>
                  <a:lnTo>
                    <a:pt x="558" y="518"/>
                  </a:lnTo>
                  <a:lnTo>
                    <a:pt x="562" y="504"/>
                  </a:lnTo>
                  <a:lnTo>
                    <a:pt x="566" y="489"/>
                  </a:lnTo>
                  <a:lnTo>
                    <a:pt x="570" y="476"/>
                  </a:lnTo>
                  <a:lnTo>
                    <a:pt x="574" y="462"/>
                  </a:lnTo>
                  <a:lnTo>
                    <a:pt x="578" y="449"/>
                  </a:lnTo>
                  <a:lnTo>
                    <a:pt x="574" y="415"/>
                  </a:lnTo>
                  <a:lnTo>
                    <a:pt x="563" y="386"/>
                  </a:lnTo>
                  <a:lnTo>
                    <a:pt x="543" y="358"/>
                  </a:lnTo>
                  <a:lnTo>
                    <a:pt x="518" y="332"/>
                  </a:lnTo>
                  <a:lnTo>
                    <a:pt x="487" y="304"/>
                  </a:lnTo>
                  <a:lnTo>
                    <a:pt x="453" y="276"/>
                  </a:lnTo>
                  <a:lnTo>
                    <a:pt x="417" y="246"/>
                  </a:lnTo>
                  <a:lnTo>
                    <a:pt x="382" y="215"/>
                  </a:lnTo>
                  <a:lnTo>
                    <a:pt x="360" y="192"/>
                  </a:lnTo>
                  <a:lnTo>
                    <a:pt x="344" y="168"/>
                  </a:lnTo>
                  <a:lnTo>
                    <a:pt x="327" y="141"/>
                  </a:lnTo>
                  <a:lnTo>
                    <a:pt x="312" y="114"/>
                  </a:lnTo>
                  <a:lnTo>
                    <a:pt x="294" y="86"/>
                  </a:lnTo>
                  <a:lnTo>
                    <a:pt x="278" y="59"/>
                  </a:lnTo>
                  <a:lnTo>
                    <a:pt x="258" y="33"/>
                  </a:lnTo>
                  <a:lnTo>
                    <a:pt x="238" y="13"/>
                  </a:lnTo>
                  <a:lnTo>
                    <a:pt x="211" y="0"/>
                  </a:lnTo>
                  <a:lnTo>
                    <a:pt x="191" y="3"/>
                  </a:lnTo>
                  <a:lnTo>
                    <a:pt x="175" y="16"/>
                  </a:lnTo>
                  <a:lnTo>
                    <a:pt x="164" y="42"/>
                  </a:lnTo>
                  <a:lnTo>
                    <a:pt x="153" y="74"/>
                  </a:lnTo>
                  <a:lnTo>
                    <a:pt x="148" y="114"/>
                  </a:lnTo>
                  <a:lnTo>
                    <a:pt x="144" y="160"/>
                  </a:lnTo>
                  <a:lnTo>
                    <a:pt x="143" y="211"/>
                  </a:lnTo>
                  <a:lnTo>
                    <a:pt x="85" y="250"/>
                  </a:lnTo>
                  <a:lnTo>
                    <a:pt x="42" y="288"/>
                  </a:lnTo>
                  <a:lnTo>
                    <a:pt x="14" y="320"/>
                  </a:lnTo>
                  <a:lnTo>
                    <a:pt x="2" y="352"/>
                  </a:lnTo>
                  <a:lnTo>
                    <a:pt x="0" y="378"/>
                  </a:lnTo>
                  <a:lnTo>
                    <a:pt x="16" y="403"/>
                  </a:lnTo>
                  <a:lnTo>
                    <a:pt x="45" y="423"/>
                  </a:lnTo>
                  <a:lnTo>
                    <a:pt x="90" y="442"/>
                  </a:lnTo>
                  <a:lnTo>
                    <a:pt x="97" y="442"/>
                  </a:lnTo>
                  <a:lnTo>
                    <a:pt x="105" y="442"/>
                  </a:lnTo>
                  <a:lnTo>
                    <a:pt x="112" y="442"/>
                  </a:lnTo>
                  <a:lnTo>
                    <a:pt x="120" y="442"/>
                  </a:lnTo>
                  <a:lnTo>
                    <a:pt x="133" y="442"/>
                  </a:lnTo>
                  <a:lnTo>
                    <a:pt x="148" y="442"/>
                  </a:lnTo>
                  <a:close/>
                </a:path>
              </a:pathLst>
            </a:custGeom>
            <a:solidFill>
              <a:srgbClr val="C42B45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64" name="Freeform 120"/>
            <p:cNvSpPr>
              <a:spLocks/>
            </p:cNvSpPr>
            <p:nvPr/>
          </p:nvSpPr>
          <p:spPr bwMode="auto">
            <a:xfrm>
              <a:off x="3960" y="1737"/>
              <a:ext cx="276" cy="257"/>
            </a:xfrm>
            <a:custGeom>
              <a:avLst/>
              <a:gdLst>
                <a:gd name="T0" fmla="*/ 130 w 552"/>
                <a:gd name="T1" fmla="*/ 399 h 514"/>
                <a:gd name="T2" fmla="*/ 177 w 552"/>
                <a:gd name="T3" fmla="*/ 429 h 514"/>
                <a:gd name="T4" fmla="*/ 224 w 552"/>
                <a:gd name="T5" fmla="*/ 456 h 514"/>
                <a:gd name="T6" fmla="*/ 270 w 552"/>
                <a:gd name="T7" fmla="*/ 479 h 514"/>
                <a:gd name="T8" fmla="*/ 316 w 552"/>
                <a:gd name="T9" fmla="*/ 496 h 514"/>
                <a:gd name="T10" fmla="*/ 359 w 552"/>
                <a:gd name="T11" fmla="*/ 507 h 514"/>
                <a:gd name="T12" fmla="*/ 400 w 552"/>
                <a:gd name="T13" fmla="*/ 514 h 514"/>
                <a:gd name="T14" fmla="*/ 439 w 552"/>
                <a:gd name="T15" fmla="*/ 512 h 514"/>
                <a:gd name="T16" fmla="*/ 477 w 552"/>
                <a:gd name="T17" fmla="*/ 504 h 514"/>
                <a:gd name="T18" fmla="*/ 481 w 552"/>
                <a:gd name="T19" fmla="*/ 492 h 514"/>
                <a:gd name="T20" fmla="*/ 490 w 552"/>
                <a:gd name="T21" fmla="*/ 481 h 514"/>
                <a:gd name="T22" fmla="*/ 501 w 552"/>
                <a:gd name="T23" fmla="*/ 471 h 514"/>
                <a:gd name="T24" fmla="*/ 513 w 552"/>
                <a:gd name="T25" fmla="*/ 463 h 514"/>
                <a:gd name="T26" fmla="*/ 524 w 552"/>
                <a:gd name="T27" fmla="*/ 453 h 514"/>
                <a:gd name="T28" fmla="*/ 536 w 552"/>
                <a:gd name="T29" fmla="*/ 444 h 514"/>
                <a:gd name="T30" fmla="*/ 545 w 552"/>
                <a:gd name="T31" fmla="*/ 433 h 514"/>
                <a:gd name="T32" fmla="*/ 552 w 552"/>
                <a:gd name="T33" fmla="*/ 422 h 514"/>
                <a:gd name="T34" fmla="*/ 545 w 552"/>
                <a:gd name="T35" fmla="*/ 390 h 514"/>
                <a:gd name="T36" fmla="*/ 531 w 552"/>
                <a:gd name="T37" fmla="*/ 362 h 514"/>
                <a:gd name="T38" fmla="*/ 505 w 552"/>
                <a:gd name="T39" fmla="*/ 333 h 514"/>
                <a:gd name="T40" fmla="*/ 475 w 552"/>
                <a:gd name="T41" fmla="*/ 307 h 514"/>
                <a:gd name="T42" fmla="*/ 439 w 552"/>
                <a:gd name="T43" fmla="*/ 278 h 514"/>
                <a:gd name="T44" fmla="*/ 403 w 552"/>
                <a:gd name="T45" fmla="*/ 251 h 514"/>
                <a:gd name="T46" fmla="*/ 365 w 552"/>
                <a:gd name="T47" fmla="*/ 223 h 514"/>
                <a:gd name="T48" fmla="*/ 333 w 552"/>
                <a:gd name="T49" fmla="*/ 195 h 514"/>
                <a:gd name="T50" fmla="*/ 313 w 552"/>
                <a:gd name="T51" fmla="*/ 173 h 514"/>
                <a:gd name="T52" fmla="*/ 297 w 552"/>
                <a:gd name="T53" fmla="*/ 151 h 514"/>
                <a:gd name="T54" fmla="*/ 281 w 552"/>
                <a:gd name="T55" fmla="*/ 126 h 514"/>
                <a:gd name="T56" fmla="*/ 264 w 552"/>
                <a:gd name="T57" fmla="*/ 102 h 514"/>
                <a:gd name="T58" fmla="*/ 247 w 552"/>
                <a:gd name="T59" fmla="*/ 77 h 514"/>
                <a:gd name="T60" fmla="*/ 231 w 552"/>
                <a:gd name="T61" fmla="*/ 52 h 514"/>
                <a:gd name="T62" fmla="*/ 213 w 552"/>
                <a:gd name="T63" fmla="*/ 31 h 514"/>
                <a:gd name="T64" fmla="*/ 195 w 552"/>
                <a:gd name="T65" fmla="*/ 12 h 514"/>
                <a:gd name="T66" fmla="*/ 170 w 552"/>
                <a:gd name="T67" fmla="*/ 0 h 514"/>
                <a:gd name="T68" fmla="*/ 153 w 552"/>
                <a:gd name="T69" fmla="*/ 3 h 514"/>
                <a:gd name="T70" fmla="*/ 139 w 552"/>
                <a:gd name="T71" fmla="*/ 15 h 514"/>
                <a:gd name="T72" fmla="*/ 130 w 552"/>
                <a:gd name="T73" fmla="*/ 38 h 514"/>
                <a:gd name="T74" fmla="*/ 122 w 552"/>
                <a:gd name="T75" fmla="*/ 67 h 514"/>
                <a:gd name="T76" fmla="*/ 119 w 552"/>
                <a:gd name="T77" fmla="*/ 104 h 514"/>
                <a:gd name="T78" fmla="*/ 118 w 552"/>
                <a:gd name="T79" fmla="*/ 145 h 514"/>
                <a:gd name="T80" fmla="*/ 118 w 552"/>
                <a:gd name="T81" fmla="*/ 191 h 514"/>
                <a:gd name="T82" fmla="*/ 70 w 552"/>
                <a:gd name="T83" fmla="*/ 226 h 514"/>
                <a:gd name="T84" fmla="*/ 33 w 552"/>
                <a:gd name="T85" fmla="*/ 260 h 514"/>
                <a:gd name="T86" fmla="*/ 11 w 552"/>
                <a:gd name="T87" fmla="*/ 289 h 514"/>
                <a:gd name="T88" fmla="*/ 0 w 552"/>
                <a:gd name="T89" fmla="*/ 317 h 514"/>
                <a:gd name="T90" fmla="*/ 1 w 552"/>
                <a:gd name="T91" fmla="*/ 342 h 514"/>
                <a:gd name="T92" fmla="*/ 16 w 552"/>
                <a:gd name="T93" fmla="*/ 363 h 514"/>
                <a:gd name="T94" fmla="*/ 41 w 552"/>
                <a:gd name="T95" fmla="*/ 382 h 514"/>
                <a:gd name="T96" fmla="*/ 82 w 552"/>
                <a:gd name="T97" fmla="*/ 399 h 514"/>
                <a:gd name="T98" fmla="*/ 92 w 552"/>
                <a:gd name="T99" fmla="*/ 399 h 514"/>
                <a:gd name="T100" fmla="*/ 105 w 552"/>
                <a:gd name="T101" fmla="*/ 399 h 514"/>
                <a:gd name="T102" fmla="*/ 117 w 552"/>
                <a:gd name="T103" fmla="*/ 399 h 514"/>
                <a:gd name="T104" fmla="*/ 130 w 552"/>
                <a:gd name="T105" fmla="*/ 399 h 51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52"/>
                <a:gd name="T160" fmla="*/ 0 h 514"/>
                <a:gd name="T161" fmla="*/ 552 w 552"/>
                <a:gd name="T162" fmla="*/ 514 h 51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52" h="514">
                  <a:moveTo>
                    <a:pt x="130" y="399"/>
                  </a:moveTo>
                  <a:lnTo>
                    <a:pt x="177" y="429"/>
                  </a:lnTo>
                  <a:lnTo>
                    <a:pt x="224" y="456"/>
                  </a:lnTo>
                  <a:lnTo>
                    <a:pt x="270" y="479"/>
                  </a:lnTo>
                  <a:lnTo>
                    <a:pt x="316" y="496"/>
                  </a:lnTo>
                  <a:lnTo>
                    <a:pt x="359" y="507"/>
                  </a:lnTo>
                  <a:lnTo>
                    <a:pt x="400" y="514"/>
                  </a:lnTo>
                  <a:lnTo>
                    <a:pt x="439" y="512"/>
                  </a:lnTo>
                  <a:lnTo>
                    <a:pt x="477" y="504"/>
                  </a:lnTo>
                  <a:lnTo>
                    <a:pt x="481" y="492"/>
                  </a:lnTo>
                  <a:lnTo>
                    <a:pt x="490" y="481"/>
                  </a:lnTo>
                  <a:lnTo>
                    <a:pt x="501" y="471"/>
                  </a:lnTo>
                  <a:lnTo>
                    <a:pt x="513" y="463"/>
                  </a:lnTo>
                  <a:lnTo>
                    <a:pt x="524" y="453"/>
                  </a:lnTo>
                  <a:lnTo>
                    <a:pt x="536" y="444"/>
                  </a:lnTo>
                  <a:lnTo>
                    <a:pt x="545" y="433"/>
                  </a:lnTo>
                  <a:lnTo>
                    <a:pt x="552" y="422"/>
                  </a:lnTo>
                  <a:lnTo>
                    <a:pt x="545" y="390"/>
                  </a:lnTo>
                  <a:lnTo>
                    <a:pt x="531" y="362"/>
                  </a:lnTo>
                  <a:lnTo>
                    <a:pt x="505" y="333"/>
                  </a:lnTo>
                  <a:lnTo>
                    <a:pt x="475" y="307"/>
                  </a:lnTo>
                  <a:lnTo>
                    <a:pt x="439" y="278"/>
                  </a:lnTo>
                  <a:lnTo>
                    <a:pt x="403" y="251"/>
                  </a:lnTo>
                  <a:lnTo>
                    <a:pt x="365" y="223"/>
                  </a:lnTo>
                  <a:lnTo>
                    <a:pt x="333" y="195"/>
                  </a:lnTo>
                  <a:lnTo>
                    <a:pt x="313" y="173"/>
                  </a:lnTo>
                  <a:lnTo>
                    <a:pt x="297" y="151"/>
                  </a:lnTo>
                  <a:lnTo>
                    <a:pt x="281" y="126"/>
                  </a:lnTo>
                  <a:lnTo>
                    <a:pt x="264" y="102"/>
                  </a:lnTo>
                  <a:lnTo>
                    <a:pt x="247" y="77"/>
                  </a:lnTo>
                  <a:lnTo>
                    <a:pt x="231" y="52"/>
                  </a:lnTo>
                  <a:lnTo>
                    <a:pt x="213" y="31"/>
                  </a:lnTo>
                  <a:lnTo>
                    <a:pt x="195" y="12"/>
                  </a:lnTo>
                  <a:lnTo>
                    <a:pt x="170" y="0"/>
                  </a:lnTo>
                  <a:lnTo>
                    <a:pt x="153" y="3"/>
                  </a:lnTo>
                  <a:lnTo>
                    <a:pt x="139" y="15"/>
                  </a:lnTo>
                  <a:lnTo>
                    <a:pt x="130" y="38"/>
                  </a:lnTo>
                  <a:lnTo>
                    <a:pt x="122" y="67"/>
                  </a:lnTo>
                  <a:lnTo>
                    <a:pt x="119" y="104"/>
                  </a:lnTo>
                  <a:lnTo>
                    <a:pt x="118" y="145"/>
                  </a:lnTo>
                  <a:lnTo>
                    <a:pt x="118" y="191"/>
                  </a:lnTo>
                  <a:lnTo>
                    <a:pt x="70" y="226"/>
                  </a:lnTo>
                  <a:lnTo>
                    <a:pt x="33" y="260"/>
                  </a:lnTo>
                  <a:lnTo>
                    <a:pt x="11" y="289"/>
                  </a:lnTo>
                  <a:lnTo>
                    <a:pt x="0" y="317"/>
                  </a:lnTo>
                  <a:lnTo>
                    <a:pt x="1" y="342"/>
                  </a:lnTo>
                  <a:lnTo>
                    <a:pt x="16" y="363"/>
                  </a:lnTo>
                  <a:lnTo>
                    <a:pt x="41" y="382"/>
                  </a:lnTo>
                  <a:lnTo>
                    <a:pt x="82" y="399"/>
                  </a:lnTo>
                  <a:lnTo>
                    <a:pt x="92" y="399"/>
                  </a:lnTo>
                  <a:lnTo>
                    <a:pt x="105" y="399"/>
                  </a:lnTo>
                  <a:lnTo>
                    <a:pt x="117" y="399"/>
                  </a:lnTo>
                  <a:lnTo>
                    <a:pt x="130" y="399"/>
                  </a:lnTo>
                  <a:close/>
                </a:path>
              </a:pathLst>
            </a:custGeom>
            <a:solidFill>
              <a:srgbClr val="ED54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65" name="Freeform 121"/>
            <p:cNvSpPr>
              <a:spLocks/>
            </p:cNvSpPr>
            <p:nvPr/>
          </p:nvSpPr>
          <p:spPr bwMode="auto">
            <a:xfrm>
              <a:off x="3988" y="1768"/>
              <a:ext cx="210" cy="216"/>
            </a:xfrm>
            <a:custGeom>
              <a:avLst/>
              <a:gdLst>
                <a:gd name="T0" fmla="*/ 110 w 421"/>
                <a:gd name="T1" fmla="*/ 335 h 432"/>
                <a:gd name="T2" fmla="*/ 149 w 421"/>
                <a:gd name="T3" fmla="*/ 361 h 432"/>
                <a:gd name="T4" fmla="*/ 190 w 421"/>
                <a:gd name="T5" fmla="*/ 384 h 432"/>
                <a:gd name="T6" fmla="*/ 227 w 421"/>
                <a:gd name="T7" fmla="*/ 403 h 432"/>
                <a:gd name="T8" fmla="*/ 265 w 421"/>
                <a:gd name="T9" fmla="*/ 417 h 432"/>
                <a:gd name="T10" fmla="*/ 300 w 421"/>
                <a:gd name="T11" fmla="*/ 427 h 432"/>
                <a:gd name="T12" fmla="*/ 336 w 421"/>
                <a:gd name="T13" fmla="*/ 432 h 432"/>
                <a:gd name="T14" fmla="*/ 368 w 421"/>
                <a:gd name="T15" fmla="*/ 431 h 432"/>
                <a:gd name="T16" fmla="*/ 401 w 421"/>
                <a:gd name="T17" fmla="*/ 424 h 432"/>
                <a:gd name="T18" fmla="*/ 402 w 421"/>
                <a:gd name="T19" fmla="*/ 412 h 432"/>
                <a:gd name="T20" fmla="*/ 405 w 421"/>
                <a:gd name="T21" fmla="*/ 401 h 432"/>
                <a:gd name="T22" fmla="*/ 407 w 421"/>
                <a:gd name="T23" fmla="*/ 390 h 432"/>
                <a:gd name="T24" fmla="*/ 410 w 421"/>
                <a:gd name="T25" fmla="*/ 381 h 432"/>
                <a:gd name="T26" fmla="*/ 413 w 421"/>
                <a:gd name="T27" fmla="*/ 370 h 432"/>
                <a:gd name="T28" fmla="*/ 415 w 421"/>
                <a:gd name="T29" fmla="*/ 361 h 432"/>
                <a:gd name="T30" fmla="*/ 418 w 421"/>
                <a:gd name="T31" fmla="*/ 350 h 432"/>
                <a:gd name="T32" fmla="*/ 421 w 421"/>
                <a:gd name="T33" fmla="*/ 341 h 432"/>
                <a:gd name="T34" fmla="*/ 417 w 421"/>
                <a:gd name="T35" fmla="*/ 315 h 432"/>
                <a:gd name="T36" fmla="*/ 409 w 421"/>
                <a:gd name="T37" fmla="*/ 292 h 432"/>
                <a:gd name="T38" fmla="*/ 394 w 421"/>
                <a:gd name="T39" fmla="*/ 271 h 432"/>
                <a:gd name="T40" fmla="*/ 375 w 421"/>
                <a:gd name="T41" fmla="*/ 251 h 432"/>
                <a:gd name="T42" fmla="*/ 351 w 421"/>
                <a:gd name="T43" fmla="*/ 229 h 432"/>
                <a:gd name="T44" fmla="*/ 325 w 421"/>
                <a:gd name="T45" fmla="*/ 209 h 432"/>
                <a:gd name="T46" fmla="*/ 298 w 421"/>
                <a:gd name="T47" fmla="*/ 186 h 432"/>
                <a:gd name="T48" fmla="*/ 273 w 421"/>
                <a:gd name="T49" fmla="*/ 162 h 432"/>
                <a:gd name="T50" fmla="*/ 257 w 421"/>
                <a:gd name="T51" fmla="*/ 144 h 432"/>
                <a:gd name="T52" fmla="*/ 243 w 421"/>
                <a:gd name="T53" fmla="*/ 126 h 432"/>
                <a:gd name="T54" fmla="*/ 231 w 421"/>
                <a:gd name="T55" fmla="*/ 105 h 432"/>
                <a:gd name="T56" fmla="*/ 219 w 421"/>
                <a:gd name="T57" fmla="*/ 85 h 432"/>
                <a:gd name="T58" fmla="*/ 206 w 421"/>
                <a:gd name="T59" fmla="*/ 64 h 432"/>
                <a:gd name="T60" fmla="*/ 194 w 421"/>
                <a:gd name="T61" fmla="*/ 44 h 432"/>
                <a:gd name="T62" fmla="*/ 179 w 421"/>
                <a:gd name="T63" fmla="*/ 25 h 432"/>
                <a:gd name="T64" fmla="*/ 164 w 421"/>
                <a:gd name="T65" fmla="*/ 10 h 432"/>
                <a:gd name="T66" fmla="*/ 144 w 421"/>
                <a:gd name="T67" fmla="*/ 0 h 432"/>
                <a:gd name="T68" fmla="*/ 129 w 421"/>
                <a:gd name="T69" fmla="*/ 2 h 432"/>
                <a:gd name="T70" fmla="*/ 117 w 421"/>
                <a:gd name="T71" fmla="*/ 13 h 432"/>
                <a:gd name="T72" fmla="*/ 110 w 421"/>
                <a:gd name="T73" fmla="*/ 31 h 432"/>
                <a:gd name="T74" fmla="*/ 104 w 421"/>
                <a:gd name="T75" fmla="*/ 56 h 432"/>
                <a:gd name="T76" fmla="*/ 101 w 421"/>
                <a:gd name="T77" fmla="*/ 87 h 432"/>
                <a:gd name="T78" fmla="*/ 98 w 421"/>
                <a:gd name="T79" fmla="*/ 122 h 432"/>
                <a:gd name="T80" fmla="*/ 98 w 421"/>
                <a:gd name="T81" fmla="*/ 161 h 432"/>
                <a:gd name="T82" fmla="*/ 57 w 421"/>
                <a:gd name="T83" fmla="*/ 190 h 432"/>
                <a:gd name="T84" fmla="*/ 27 w 421"/>
                <a:gd name="T85" fmla="*/ 218 h 432"/>
                <a:gd name="T86" fmla="*/ 7 w 421"/>
                <a:gd name="T87" fmla="*/ 243 h 432"/>
                <a:gd name="T88" fmla="*/ 0 w 421"/>
                <a:gd name="T89" fmla="*/ 267 h 432"/>
                <a:gd name="T90" fmla="*/ 0 w 421"/>
                <a:gd name="T91" fmla="*/ 287 h 432"/>
                <a:gd name="T92" fmla="*/ 12 w 421"/>
                <a:gd name="T93" fmla="*/ 306 h 432"/>
                <a:gd name="T94" fmla="*/ 34 w 421"/>
                <a:gd name="T95" fmla="*/ 321 h 432"/>
                <a:gd name="T96" fmla="*/ 67 w 421"/>
                <a:gd name="T97" fmla="*/ 335 h 432"/>
                <a:gd name="T98" fmla="*/ 77 w 421"/>
                <a:gd name="T99" fmla="*/ 335 h 432"/>
                <a:gd name="T100" fmla="*/ 88 w 421"/>
                <a:gd name="T101" fmla="*/ 335 h 432"/>
                <a:gd name="T102" fmla="*/ 98 w 421"/>
                <a:gd name="T103" fmla="*/ 335 h 432"/>
                <a:gd name="T104" fmla="*/ 110 w 421"/>
                <a:gd name="T105" fmla="*/ 335 h 4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21"/>
                <a:gd name="T160" fmla="*/ 0 h 432"/>
                <a:gd name="T161" fmla="*/ 421 w 421"/>
                <a:gd name="T162" fmla="*/ 432 h 4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21" h="432">
                  <a:moveTo>
                    <a:pt x="110" y="335"/>
                  </a:moveTo>
                  <a:lnTo>
                    <a:pt x="149" y="361"/>
                  </a:lnTo>
                  <a:lnTo>
                    <a:pt x="190" y="384"/>
                  </a:lnTo>
                  <a:lnTo>
                    <a:pt x="227" y="403"/>
                  </a:lnTo>
                  <a:lnTo>
                    <a:pt x="265" y="417"/>
                  </a:lnTo>
                  <a:lnTo>
                    <a:pt x="300" y="427"/>
                  </a:lnTo>
                  <a:lnTo>
                    <a:pt x="336" y="432"/>
                  </a:lnTo>
                  <a:lnTo>
                    <a:pt x="368" y="431"/>
                  </a:lnTo>
                  <a:lnTo>
                    <a:pt x="401" y="424"/>
                  </a:lnTo>
                  <a:lnTo>
                    <a:pt x="402" y="412"/>
                  </a:lnTo>
                  <a:lnTo>
                    <a:pt x="405" y="401"/>
                  </a:lnTo>
                  <a:lnTo>
                    <a:pt x="407" y="390"/>
                  </a:lnTo>
                  <a:lnTo>
                    <a:pt x="410" y="381"/>
                  </a:lnTo>
                  <a:lnTo>
                    <a:pt x="413" y="370"/>
                  </a:lnTo>
                  <a:lnTo>
                    <a:pt x="415" y="361"/>
                  </a:lnTo>
                  <a:lnTo>
                    <a:pt x="418" y="350"/>
                  </a:lnTo>
                  <a:lnTo>
                    <a:pt x="421" y="341"/>
                  </a:lnTo>
                  <a:lnTo>
                    <a:pt x="417" y="315"/>
                  </a:lnTo>
                  <a:lnTo>
                    <a:pt x="409" y="292"/>
                  </a:lnTo>
                  <a:lnTo>
                    <a:pt x="394" y="271"/>
                  </a:lnTo>
                  <a:lnTo>
                    <a:pt x="375" y="251"/>
                  </a:lnTo>
                  <a:lnTo>
                    <a:pt x="351" y="229"/>
                  </a:lnTo>
                  <a:lnTo>
                    <a:pt x="325" y="209"/>
                  </a:lnTo>
                  <a:lnTo>
                    <a:pt x="298" y="186"/>
                  </a:lnTo>
                  <a:lnTo>
                    <a:pt x="273" y="162"/>
                  </a:lnTo>
                  <a:lnTo>
                    <a:pt x="257" y="144"/>
                  </a:lnTo>
                  <a:lnTo>
                    <a:pt x="243" y="126"/>
                  </a:lnTo>
                  <a:lnTo>
                    <a:pt x="231" y="105"/>
                  </a:lnTo>
                  <a:lnTo>
                    <a:pt x="219" y="85"/>
                  </a:lnTo>
                  <a:lnTo>
                    <a:pt x="206" y="64"/>
                  </a:lnTo>
                  <a:lnTo>
                    <a:pt x="194" y="44"/>
                  </a:lnTo>
                  <a:lnTo>
                    <a:pt x="179" y="25"/>
                  </a:lnTo>
                  <a:lnTo>
                    <a:pt x="164" y="10"/>
                  </a:lnTo>
                  <a:lnTo>
                    <a:pt x="144" y="0"/>
                  </a:lnTo>
                  <a:lnTo>
                    <a:pt x="129" y="2"/>
                  </a:lnTo>
                  <a:lnTo>
                    <a:pt x="117" y="13"/>
                  </a:lnTo>
                  <a:lnTo>
                    <a:pt x="110" y="31"/>
                  </a:lnTo>
                  <a:lnTo>
                    <a:pt x="104" y="56"/>
                  </a:lnTo>
                  <a:lnTo>
                    <a:pt x="101" y="87"/>
                  </a:lnTo>
                  <a:lnTo>
                    <a:pt x="98" y="122"/>
                  </a:lnTo>
                  <a:lnTo>
                    <a:pt x="98" y="161"/>
                  </a:lnTo>
                  <a:lnTo>
                    <a:pt x="57" y="190"/>
                  </a:lnTo>
                  <a:lnTo>
                    <a:pt x="27" y="218"/>
                  </a:lnTo>
                  <a:lnTo>
                    <a:pt x="7" y="243"/>
                  </a:lnTo>
                  <a:lnTo>
                    <a:pt x="0" y="267"/>
                  </a:lnTo>
                  <a:lnTo>
                    <a:pt x="0" y="287"/>
                  </a:lnTo>
                  <a:lnTo>
                    <a:pt x="12" y="306"/>
                  </a:lnTo>
                  <a:lnTo>
                    <a:pt x="34" y="321"/>
                  </a:lnTo>
                  <a:lnTo>
                    <a:pt x="67" y="335"/>
                  </a:lnTo>
                  <a:lnTo>
                    <a:pt x="77" y="335"/>
                  </a:lnTo>
                  <a:lnTo>
                    <a:pt x="88" y="335"/>
                  </a:lnTo>
                  <a:lnTo>
                    <a:pt x="98" y="335"/>
                  </a:lnTo>
                  <a:lnTo>
                    <a:pt x="110" y="335"/>
                  </a:lnTo>
                  <a:close/>
                </a:path>
              </a:pathLst>
            </a:custGeom>
            <a:solidFill>
              <a:srgbClr val="ED7A8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66" name="Freeform 122"/>
            <p:cNvSpPr>
              <a:spLocks/>
            </p:cNvSpPr>
            <p:nvPr/>
          </p:nvSpPr>
          <p:spPr bwMode="auto">
            <a:xfrm>
              <a:off x="3920" y="2057"/>
              <a:ext cx="311" cy="128"/>
            </a:xfrm>
            <a:custGeom>
              <a:avLst/>
              <a:gdLst>
                <a:gd name="T0" fmla="*/ 0 w 621"/>
                <a:gd name="T1" fmla="*/ 212 h 257"/>
                <a:gd name="T2" fmla="*/ 27 w 621"/>
                <a:gd name="T3" fmla="*/ 171 h 257"/>
                <a:gd name="T4" fmla="*/ 53 w 621"/>
                <a:gd name="T5" fmla="*/ 134 h 257"/>
                <a:gd name="T6" fmla="*/ 73 w 621"/>
                <a:gd name="T7" fmla="*/ 105 h 257"/>
                <a:gd name="T8" fmla="*/ 93 w 621"/>
                <a:gd name="T9" fmla="*/ 80 h 257"/>
                <a:gd name="T10" fmla="*/ 109 w 621"/>
                <a:gd name="T11" fmla="*/ 60 h 257"/>
                <a:gd name="T12" fmla="*/ 125 w 621"/>
                <a:gd name="T13" fmla="*/ 45 h 257"/>
                <a:gd name="T14" fmla="*/ 142 w 621"/>
                <a:gd name="T15" fmla="*/ 33 h 257"/>
                <a:gd name="T16" fmla="*/ 158 w 621"/>
                <a:gd name="T17" fmla="*/ 27 h 257"/>
                <a:gd name="T18" fmla="*/ 174 w 621"/>
                <a:gd name="T19" fmla="*/ 13 h 257"/>
                <a:gd name="T20" fmla="*/ 191 w 621"/>
                <a:gd name="T21" fmla="*/ 5 h 257"/>
                <a:gd name="T22" fmla="*/ 211 w 621"/>
                <a:gd name="T23" fmla="*/ 0 h 257"/>
                <a:gd name="T24" fmla="*/ 234 w 621"/>
                <a:gd name="T25" fmla="*/ 0 h 257"/>
                <a:gd name="T26" fmla="*/ 260 w 621"/>
                <a:gd name="T27" fmla="*/ 4 h 257"/>
                <a:gd name="T28" fmla="*/ 289 w 621"/>
                <a:gd name="T29" fmla="*/ 13 h 257"/>
                <a:gd name="T30" fmla="*/ 324 w 621"/>
                <a:gd name="T31" fmla="*/ 28 h 257"/>
                <a:gd name="T32" fmla="*/ 365 w 621"/>
                <a:gd name="T33" fmla="*/ 51 h 257"/>
                <a:gd name="T34" fmla="*/ 397 w 621"/>
                <a:gd name="T35" fmla="*/ 82 h 257"/>
                <a:gd name="T36" fmla="*/ 429 w 621"/>
                <a:gd name="T37" fmla="*/ 109 h 257"/>
                <a:gd name="T38" fmla="*/ 461 w 621"/>
                <a:gd name="T39" fmla="*/ 132 h 257"/>
                <a:gd name="T40" fmla="*/ 494 w 621"/>
                <a:gd name="T41" fmla="*/ 153 h 257"/>
                <a:gd name="T42" fmla="*/ 525 w 621"/>
                <a:gd name="T43" fmla="*/ 169 h 257"/>
                <a:gd name="T44" fmla="*/ 557 w 621"/>
                <a:gd name="T45" fmla="*/ 187 h 257"/>
                <a:gd name="T46" fmla="*/ 589 w 621"/>
                <a:gd name="T47" fmla="*/ 201 h 257"/>
                <a:gd name="T48" fmla="*/ 621 w 621"/>
                <a:gd name="T49" fmla="*/ 218 h 257"/>
                <a:gd name="T50" fmla="*/ 617 w 621"/>
                <a:gd name="T51" fmla="*/ 227 h 257"/>
                <a:gd name="T52" fmla="*/ 615 w 621"/>
                <a:gd name="T53" fmla="*/ 236 h 257"/>
                <a:gd name="T54" fmla="*/ 612 w 621"/>
                <a:gd name="T55" fmla="*/ 246 h 257"/>
                <a:gd name="T56" fmla="*/ 609 w 621"/>
                <a:gd name="T57" fmla="*/ 257 h 257"/>
                <a:gd name="T58" fmla="*/ 574 w 621"/>
                <a:gd name="T59" fmla="*/ 236 h 257"/>
                <a:gd name="T60" fmla="*/ 541 w 621"/>
                <a:gd name="T61" fmla="*/ 219 h 257"/>
                <a:gd name="T62" fmla="*/ 506 w 621"/>
                <a:gd name="T63" fmla="*/ 201 h 257"/>
                <a:gd name="T64" fmla="*/ 472 w 621"/>
                <a:gd name="T65" fmla="*/ 185 h 257"/>
                <a:gd name="T66" fmla="*/ 439 w 621"/>
                <a:gd name="T67" fmla="*/ 168 h 257"/>
                <a:gd name="T68" fmla="*/ 410 w 621"/>
                <a:gd name="T69" fmla="*/ 152 h 257"/>
                <a:gd name="T70" fmla="*/ 385 w 621"/>
                <a:gd name="T71" fmla="*/ 134 h 257"/>
                <a:gd name="T72" fmla="*/ 365 w 621"/>
                <a:gd name="T73" fmla="*/ 115 h 257"/>
                <a:gd name="T74" fmla="*/ 327 w 621"/>
                <a:gd name="T75" fmla="*/ 90 h 257"/>
                <a:gd name="T76" fmla="*/ 293 w 621"/>
                <a:gd name="T77" fmla="*/ 72 h 257"/>
                <a:gd name="T78" fmla="*/ 264 w 621"/>
                <a:gd name="T79" fmla="*/ 63 h 257"/>
                <a:gd name="T80" fmla="*/ 240 w 621"/>
                <a:gd name="T81" fmla="*/ 60 h 257"/>
                <a:gd name="T82" fmla="*/ 215 w 621"/>
                <a:gd name="T83" fmla="*/ 62 h 257"/>
                <a:gd name="T84" fmla="*/ 197 w 621"/>
                <a:gd name="T85" fmla="*/ 68 h 257"/>
                <a:gd name="T86" fmla="*/ 178 w 621"/>
                <a:gd name="T87" fmla="*/ 79 h 257"/>
                <a:gd name="T88" fmla="*/ 163 w 621"/>
                <a:gd name="T89" fmla="*/ 94 h 257"/>
                <a:gd name="T90" fmla="*/ 147 w 621"/>
                <a:gd name="T91" fmla="*/ 101 h 257"/>
                <a:gd name="T92" fmla="*/ 132 w 621"/>
                <a:gd name="T93" fmla="*/ 110 h 257"/>
                <a:gd name="T94" fmla="*/ 119 w 621"/>
                <a:gd name="T95" fmla="*/ 122 h 257"/>
                <a:gd name="T96" fmla="*/ 107 w 621"/>
                <a:gd name="T97" fmla="*/ 140 h 257"/>
                <a:gd name="T98" fmla="*/ 92 w 621"/>
                <a:gd name="T99" fmla="*/ 157 h 257"/>
                <a:gd name="T100" fmla="*/ 77 w 621"/>
                <a:gd name="T101" fmla="*/ 179 h 257"/>
                <a:gd name="T102" fmla="*/ 61 w 621"/>
                <a:gd name="T103" fmla="*/ 203 h 257"/>
                <a:gd name="T104" fmla="*/ 45 w 621"/>
                <a:gd name="T105" fmla="*/ 231 h 257"/>
                <a:gd name="T106" fmla="*/ 35 w 621"/>
                <a:gd name="T107" fmla="*/ 227 h 257"/>
                <a:gd name="T108" fmla="*/ 29 w 621"/>
                <a:gd name="T109" fmla="*/ 224 h 257"/>
                <a:gd name="T110" fmla="*/ 25 w 621"/>
                <a:gd name="T111" fmla="*/ 222 h 257"/>
                <a:gd name="T112" fmla="*/ 22 w 621"/>
                <a:gd name="T113" fmla="*/ 220 h 257"/>
                <a:gd name="T114" fmla="*/ 17 w 621"/>
                <a:gd name="T115" fmla="*/ 218 h 257"/>
                <a:gd name="T116" fmla="*/ 13 w 621"/>
                <a:gd name="T117" fmla="*/ 216 h 257"/>
                <a:gd name="T118" fmla="*/ 7 w 621"/>
                <a:gd name="T119" fmla="*/ 214 h 257"/>
                <a:gd name="T120" fmla="*/ 0 w 621"/>
                <a:gd name="T121" fmla="*/ 212 h 25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21"/>
                <a:gd name="T184" fmla="*/ 0 h 257"/>
                <a:gd name="T185" fmla="*/ 621 w 621"/>
                <a:gd name="T186" fmla="*/ 257 h 25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21" h="257">
                  <a:moveTo>
                    <a:pt x="0" y="212"/>
                  </a:moveTo>
                  <a:lnTo>
                    <a:pt x="27" y="171"/>
                  </a:lnTo>
                  <a:lnTo>
                    <a:pt x="53" y="134"/>
                  </a:lnTo>
                  <a:lnTo>
                    <a:pt x="73" y="105"/>
                  </a:lnTo>
                  <a:lnTo>
                    <a:pt x="93" y="80"/>
                  </a:lnTo>
                  <a:lnTo>
                    <a:pt x="109" y="60"/>
                  </a:lnTo>
                  <a:lnTo>
                    <a:pt x="125" y="45"/>
                  </a:lnTo>
                  <a:lnTo>
                    <a:pt x="142" y="33"/>
                  </a:lnTo>
                  <a:lnTo>
                    <a:pt x="158" y="27"/>
                  </a:lnTo>
                  <a:lnTo>
                    <a:pt x="174" y="13"/>
                  </a:lnTo>
                  <a:lnTo>
                    <a:pt x="191" y="5"/>
                  </a:lnTo>
                  <a:lnTo>
                    <a:pt x="211" y="0"/>
                  </a:lnTo>
                  <a:lnTo>
                    <a:pt x="234" y="0"/>
                  </a:lnTo>
                  <a:lnTo>
                    <a:pt x="260" y="4"/>
                  </a:lnTo>
                  <a:lnTo>
                    <a:pt x="289" y="13"/>
                  </a:lnTo>
                  <a:lnTo>
                    <a:pt x="324" y="28"/>
                  </a:lnTo>
                  <a:lnTo>
                    <a:pt x="365" y="51"/>
                  </a:lnTo>
                  <a:lnTo>
                    <a:pt x="397" y="82"/>
                  </a:lnTo>
                  <a:lnTo>
                    <a:pt x="429" y="109"/>
                  </a:lnTo>
                  <a:lnTo>
                    <a:pt x="461" y="132"/>
                  </a:lnTo>
                  <a:lnTo>
                    <a:pt x="494" y="153"/>
                  </a:lnTo>
                  <a:lnTo>
                    <a:pt x="525" y="169"/>
                  </a:lnTo>
                  <a:lnTo>
                    <a:pt x="557" y="187"/>
                  </a:lnTo>
                  <a:lnTo>
                    <a:pt x="589" y="201"/>
                  </a:lnTo>
                  <a:lnTo>
                    <a:pt x="621" y="218"/>
                  </a:lnTo>
                  <a:lnTo>
                    <a:pt x="617" y="227"/>
                  </a:lnTo>
                  <a:lnTo>
                    <a:pt x="615" y="236"/>
                  </a:lnTo>
                  <a:lnTo>
                    <a:pt x="612" y="246"/>
                  </a:lnTo>
                  <a:lnTo>
                    <a:pt x="609" y="257"/>
                  </a:lnTo>
                  <a:lnTo>
                    <a:pt x="574" y="236"/>
                  </a:lnTo>
                  <a:lnTo>
                    <a:pt x="541" y="219"/>
                  </a:lnTo>
                  <a:lnTo>
                    <a:pt x="506" y="201"/>
                  </a:lnTo>
                  <a:lnTo>
                    <a:pt x="472" y="185"/>
                  </a:lnTo>
                  <a:lnTo>
                    <a:pt x="439" y="168"/>
                  </a:lnTo>
                  <a:lnTo>
                    <a:pt x="410" y="152"/>
                  </a:lnTo>
                  <a:lnTo>
                    <a:pt x="385" y="134"/>
                  </a:lnTo>
                  <a:lnTo>
                    <a:pt x="365" y="115"/>
                  </a:lnTo>
                  <a:lnTo>
                    <a:pt x="327" y="90"/>
                  </a:lnTo>
                  <a:lnTo>
                    <a:pt x="293" y="72"/>
                  </a:lnTo>
                  <a:lnTo>
                    <a:pt x="264" y="63"/>
                  </a:lnTo>
                  <a:lnTo>
                    <a:pt x="240" y="60"/>
                  </a:lnTo>
                  <a:lnTo>
                    <a:pt x="215" y="62"/>
                  </a:lnTo>
                  <a:lnTo>
                    <a:pt x="197" y="68"/>
                  </a:lnTo>
                  <a:lnTo>
                    <a:pt x="178" y="79"/>
                  </a:lnTo>
                  <a:lnTo>
                    <a:pt x="163" y="94"/>
                  </a:lnTo>
                  <a:lnTo>
                    <a:pt x="147" y="101"/>
                  </a:lnTo>
                  <a:lnTo>
                    <a:pt x="132" y="110"/>
                  </a:lnTo>
                  <a:lnTo>
                    <a:pt x="119" y="122"/>
                  </a:lnTo>
                  <a:lnTo>
                    <a:pt x="107" y="140"/>
                  </a:lnTo>
                  <a:lnTo>
                    <a:pt x="92" y="157"/>
                  </a:lnTo>
                  <a:lnTo>
                    <a:pt x="77" y="179"/>
                  </a:lnTo>
                  <a:lnTo>
                    <a:pt x="61" y="203"/>
                  </a:lnTo>
                  <a:lnTo>
                    <a:pt x="45" y="231"/>
                  </a:lnTo>
                  <a:lnTo>
                    <a:pt x="35" y="227"/>
                  </a:lnTo>
                  <a:lnTo>
                    <a:pt x="29" y="224"/>
                  </a:lnTo>
                  <a:lnTo>
                    <a:pt x="25" y="222"/>
                  </a:lnTo>
                  <a:lnTo>
                    <a:pt x="22" y="220"/>
                  </a:lnTo>
                  <a:lnTo>
                    <a:pt x="17" y="218"/>
                  </a:lnTo>
                  <a:lnTo>
                    <a:pt x="13" y="216"/>
                  </a:lnTo>
                  <a:lnTo>
                    <a:pt x="7" y="214"/>
                  </a:lnTo>
                  <a:lnTo>
                    <a:pt x="0" y="212"/>
                  </a:lnTo>
                  <a:close/>
                </a:path>
              </a:pathLst>
            </a:custGeom>
            <a:solidFill>
              <a:srgbClr val="C7003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67" name="Freeform 123"/>
            <p:cNvSpPr>
              <a:spLocks/>
            </p:cNvSpPr>
            <p:nvPr/>
          </p:nvSpPr>
          <p:spPr bwMode="auto">
            <a:xfrm>
              <a:off x="4141" y="1604"/>
              <a:ext cx="84" cy="81"/>
            </a:xfrm>
            <a:custGeom>
              <a:avLst/>
              <a:gdLst>
                <a:gd name="T0" fmla="*/ 0 w 166"/>
                <a:gd name="T1" fmla="*/ 39 h 161"/>
                <a:gd name="T2" fmla="*/ 114 w 166"/>
                <a:gd name="T3" fmla="*/ 161 h 161"/>
                <a:gd name="T4" fmla="*/ 166 w 166"/>
                <a:gd name="T5" fmla="*/ 103 h 161"/>
                <a:gd name="T6" fmla="*/ 37 w 166"/>
                <a:gd name="T7" fmla="*/ 0 h 161"/>
                <a:gd name="T8" fmla="*/ 32 w 166"/>
                <a:gd name="T9" fmla="*/ 4 h 161"/>
                <a:gd name="T10" fmla="*/ 20 w 166"/>
                <a:gd name="T11" fmla="*/ 16 h 161"/>
                <a:gd name="T12" fmla="*/ 8 w 166"/>
                <a:gd name="T13" fmla="*/ 29 h 161"/>
                <a:gd name="T14" fmla="*/ 0 w 166"/>
                <a:gd name="T15" fmla="*/ 39 h 16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6"/>
                <a:gd name="T25" fmla="*/ 0 h 161"/>
                <a:gd name="T26" fmla="*/ 166 w 166"/>
                <a:gd name="T27" fmla="*/ 161 h 16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6" h="161">
                  <a:moveTo>
                    <a:pt x="0" y="39"/>
                  </a:moveTo>
                  <a:lnTo>
                    <a:pt x="114" y="161"/>
                  </a:lnTo>
                  <a:lnTo>
                    <a:pt x="166" y="103"/>
                  </a:lnTo>
                  <a:lnTo>
                    <a:pt x="37" y="0"/>
                  </a:lnTo>
                  <a:lnTo>
                    <a:pt x="32" y="4"/>
                  </a:lnTo>
                  <a:lnTo>
                    <a:pt x="20" y="16"/>
                  </a:lnTo>
                  <a:lnTo>
                    <a:pt x="8" y="2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4D1A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68" name="Freeform 124"/>
            <p:cNvSpPr>
              <a:spLocks/>
            </p:cNvSpPr>
            <p:nvPr/>
          </p:nvSpPr>
          <p:spPr bwMode="auto">
            <a:xfrm>
              <a:off x="3898" y="1493"/>
              <a:ext cx="125" cy="62"/>
            </a:xfrm>
            <a:custGeom>
              <a:avLst/>
              <a:gdLst>
                <a:gd name="T0" fmla="*/ 24 w 250"/>
                <a:gd name="T1" fmla="*/ 124 h 124"/>
                <a:gd name="T2" fmla="*/ 44 w 250"/>
                <a:gd name="T3" fmla="*/ 109 h 124"/>
                <a:gd name="T4" fmla="*/ 66 w 250"/>
                <a:gd name="T5" fmla="*/ 97 h 124"/>
                <a:gd name="T6" fmla="*/ 86 w 250"/>
                <a:gd name="T7" fmla="*/ 85 h 124"/>
                <a:gd name="T8" fmla="*/ 108 w 250"/>
                <a:gd name="T9" fmla="*/ 76 h 124"/>
                <a:gd name="T10" fmla="*/ 128 w 250"/>
                <a:gd name="T11" fmla="*/ 68 h 124"/>
                <a:gd name="T12" fmla="*/ 149 w 250"/>
                <a:gd name="T13" fmla="*/ 63 h 124"/>
                <a:gd name="T14" fmla="*/ 171 w 250"/>
                <a:gd name="T15" fmla="*/ 59 h 124"/>
                <a:gd name="T16" fmla="*/ 192 w 250"/>
                <a:gd name="T17" fmla="*/ 59 h 124"/>
                <a:gd name="T18" fmla="*/ 199 w 250"/>
                <a:gd name="T19" fmla="*/ 51 h 124"/>
                <a:gd name="T20" fmla="*/ 206 w 250"/>
                <a:gd name="T21" fmla="*/ 43 h 124"/>
                <a:gd name="T22" fmla="*/ 212 w 250"/>
                <a:gd name="T23" fmla="*/ 36 h 124"/>
                <a:gd name="T24" fmla="*/ 221 w 250"/>
                <a:gd name="T25" fmla="*/ 29 h 124"/>
                <a:gd name="T26" fmla="*/ 227 w 250"/>
                <a:gd name="T27" fmla="*/ 21 h 124"/>
                <a:gd name="T28" fmla="*/ 234 w 250"/>
                <a:gd name="T29" fmla="*/ 15 h 124"/>
                <a:gd name="T30" fmla="*/ 242 w 250"/>
                <a:gd name="T31" fmla="*/ 8 h 124"/>
                <a:gd name="T32" fmla="*/ 250 w 250"/>
                <a:gd name="T33" fmla="*/ 3 h 124"/>
                <a:gd name="T34" fmla="*/ 218 w 250"/>
                <a:gd name="T35" fmla="*/ 0 h 124"/>
                <a:gd name="T36" fmla="*/ 187 w 250"/>
                <a:gd name="T37" fmla="*/ 3 h 124"/>
                <a:gd name="T38" fmla="*/ 155 w 250"/>
                <a:gd name="T39" fmla="*/ 7 h 124"/>
                <a:gd name="T40" fmla="*/ 124 w 250"/>
                <a:gd name="T41" fmla="*/ 16 h 124"/>
                <a:gd name="T42" fmla="*/ 92 w 250"/>
                <a:gd name="T43" fmla="*/ 25 h 124"/>
                <a:gd name="T44" fmla="*/ 61 w 250"/>
                <a:gd name="T45" fmla="*/ 40 h 124"/>
                <a:gd name="T46" fmla="*/ 30 w 250"/>
                <a:gd name="T47" fmla="*/ 56 h 124"/>
                <a:gd name="T48" fmla="*/ 0 w 250"/>
                <a:gd name="T49" fmla="*/ 78 h 124"/>
                <a:gd name="T50" fmla="*/ 6 w 250"/>
                <a:gd name="T51" fmla="*/ 89 h 124"/>
                <a:gd name="T52" fmla="*/ 12 w 250"/>
                <a:gd name="T53" fmla="*/ 101 h 124"/>
                <a:gd name="T54" fmla="*/ 18 w 250"/>
                <a:gd name="T55" fmla="*/ 111 h 124"/>
                <a:gd name="T56" fmla="*/ 24 w 250"/>
                <a:gd name="T57" fmla="*/ 124 h 12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50"/>
                <a:gd name="T88" fmla="*/ 0 h 124"/>
                <a:gd name="T89" fmla="*/ 250 w 250"/>
                <a:gd name="T90" fmla="*/ 124 h 12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50" h="124">
                  <a:moveTo>
                    <a:pt x="24" y="124"/>
                  </a:moveTo>
                  <a:lnTo>
                    <a:pt x="44" y="109"/>
                  </a:lnTo>
                  <a:lnTo>
                    <a:pt x="66" y="97"/>
                  </a:lnTo>
                  <a:lnTo>
                    <a:pt x="86" y="85"/>
                  </a:lnTo>
                  <a:lnTo>
                    <a:pt x="108" y="76"/>
                  </a:lnTo>
                  <a:lnTo>
                    <a:pt x="128" y="68"/>
                  </a:lnTo>
                  <a:lnTo>
                    <a:pt x="149" y="63"/>
                  </a:lnTo>
                  <a:lnTo>
                    <a:pt x="171" y="59"/>
                  </a:lnTo>
                  <a:lnTo>
                    <a:pt x="192" y="59"/>
                  </a:lnTo>
                  <a:lnTo>
                    <a:pt x="199" y="51"/>
                  </a:lnTo>
                  <a:lnTo>
                    <a:pt x="206" y="43"/>
                  </a:lnTo>
                  <a:lnTo>
                    <a:pt x="212" y="36"/>
                  </a:lnTo>
                  <a:lnTo>
                    <a:pt x="221" y="29"/>
                  </a:lnTo>
                  <a:lnTo>
                    <a:pt x="227" y="21"/>
                  </a:lnTo>
                  <a:lnTo>
                    <a:pt x="234" y="15"/>
                  </a:lnTo>
                  <a:lnTo>
                    <a:pt x="242" y="8"/>
                  </a:lnTo>
                  <a:lnTo>
                    <a:pt x="250" y="3"/>
                  </a:lnTo>
                  <a:lnTo>
                    <a:pt x="218" y="0"/>
                  </a:lnTo>
                  <a:lnTo>
                    <a:pt x="187" y="3"/>
                  </a:lnTo>
                  <a:lnTo>
                    <a:pt x="155" y="7"/>
                  </a:lnTo>
                  <a:lnTo>
                    <a:pt x="124" y="16"/>
                  </a:lnTo>
                  <a:lnTo>
                    <a:pt x="92" y="25"/>
                  </a:lnTo>
                  <a:lnTo>
                    <a:pt x="61" y="40"/>
                  </a:lnTo>
                  <a:lnTo>
                    <a:pt x="30" y="56"/>
                  </a:lnTo>
                  <a:lnTo>
                    <a:pt x="0" y="78"/>
                  </a:lnTo>
                  <a:lnTo>
                    <a:pt x="6" y="89"/>
                  </a:lnTo>
                  <a:lnTo>
                    <a:pt x="12" y="101"/>
                  </a:lnTo>
                  <a:lnTo>
                    <a:pt x="18" y="111"/>
                  </a:lnTo>
                  <a:lnTo>
                    <a:pt x="24" y="124"/>
                  </a:lnTo>
                  <a:close/>
                </a:path>
              </a:pathLst>
            </a:custGeom>
            <a:solidFill>
              <a:srgbClr val="4D1A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69" name="Freeform 125"/>
            <p:cNvSpPr>
              <a:spLocks/>
            </p:cNvSpPr>
            <p:nvPr/>
          </p:nvSpPr>
          <p:spPr bwMode="auto">
            <a:xfrm>
              <a:off x="3779" y="1396"/>
              <a:ext cx="115" cy="356"/>
            </a:xfrm>
            <a:custGeom>
              <a:avLst/>
              <a:gdLst>
                <a:gd name="T0" fmla="*/ 230 w 230"/>
                <a:gd name="T1" fmla="*/ 0 h 713"/>
                <a:gd name="T2" fmla="*/ 217 w 230"/>
                <a:gd name="T3" fmla="*/ 52 h 713"/>
                <a:gd name="T4" fmla="*/ 205 w 230"/>
                <a:gd name="T5" fmla="*/ 106 h 713"/>
                <a:gd name="T6" fmla="*/ 191 w 230"/>
                <a:gd name="T7" fmla="*/ 159 h 713"/>
                <a:gd name="T8" fmla="*/ 179 w 230"/>
                <a:gd name="T9" fmla="*/ 212 h 713"/>
                <a:gd name="T10" fmla="*/ 166 w 230"/>
                <a:gd name="T11" fmla="*/ 265 h 713"/>
                <a:gd name="T12" fmla="*/ 153 w 230"/>
                <a:gd name="T13" fmla="*/ 317 h 713"/>
                <a:gd name="T14" fmla="*/ 140 w 230"/>
                <a:gd name="T15" fmla="*/ 371 h 713"/>
                <a:gd name="T16" fmla="*/ 128 w 230"/>
                <a:gd name="T17" fmla="*/ 425 h 713"/>
                <a:gd name="T18" fmla="*/ 112 w 230"/>
                <a:gd name="T19" fmla="*/ 390 h 713"/>
                <a:gd name="T20" fmla="*/ 96 w 230"/>
                <a:gd name="T21" fmla="*/ 387 h 713"/>
                <a:gd name="T22" fmla="*/ 80 w 230"/>
                <a:gd name="T23" fmla="*/ 409 h 713"/>
                <a:gd name="T24" fmla="*/ 65 w 230"/>
                <a:gd name="T25" fmla="*/ 452 h 713"/>
                <a:gd name="T26" fmla="*/ 49 w 230"/>
                <a:gd name="T27" fmla="*/ 508 h 713"/>
                <a:gd name="T28" fmla="*/ 33 w 230"/>
                <a:gd name="T29" fmla="*/ 574 h 713"/>
                <a:gd name="T30" fmla="*/ 16 w 230"/>
                <a:gd name="T31" fmla="*/ 643 h 713"/>
                <a:gd name="T32" fmla="*/ 0 w 230"/>
                <a:gd name="T33" fmla="*/ 713 h 713"/>
                <a:gd name="T34" fmla="*/ 14 w 230"/>
                <a:gd name="T35" fmla="*/ 574 h 713"/>
                <a:gd name="T36" fmla="*/ 31 w 230"/>
                <a:gd name="T37" fmla="*/ 445 h 713"/>
                <a:gd name="T38" fmla="*/ 51 w 230"/>
                <a:gd name="T39" fmla="*/ 325 h 713"/>
                <a:gd name="T40" fmla="*/ 77 w 230"/>
                <a:gd name="T41" fmla="*/ 220 h 713"/>
                <a:gd name="T42" fmla="*/ 105 w 230"/>
                <a:gd name="T43" fmla="*/ 132 h 713"/>
                <a:gd name="T44" fmla="*/ 140 w 230"/>
                <a:gd name="T45" fmla="*/ 63 h 713"/>
                <a:gd name="T46" fmla="*/ 180 w 230"/>
                <a:gd name="T47" fmla="*/ 17 h 713"/>
                <a:gd name="T48" fmla="*/ 230 w 230"/>
                <a:gd name="T49" fmla="*/ 0 h 71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30"/>
                <a:gd name="T76" fmla="*/ 0 h 713"/>
                <a:gd name="T77" fmla="*/ 230 w 230"/>
                <a:gd name="T78" fmla="*/ 713 h 71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30" h="713">
                  <a:moveTo>
                    <a:pt x="230" y="0"/>
                  </a:moveTo>
                  <a:lnTo>
                    <a:pt x="217" y="52"/>
                  </a:lnTo>
                  <a:lnTo>
                    <a:pt x="205" y="106"/>
                  </a:lnTo>
                  <a:lnTo>
                    <a:pt x="191" y="159"/>
                  </a:lnTo>
                  <a:lnTo>
                    <a:pt x="179" y="212"/>
                  </a:lnTo>
                  <a:lnTo>
                    <a:pt x="166" y="265"/>
                  </a:lnTo>
                  <a:lnTo>
                    <a:pt x="153" y="317"/>
                  </a:lnTo>
                  <a:lnTo>
                    <a:pt x="140" y="371"/>
                  </a:lnTo>
                  <a:lnTo>
                    <a:pt x="128" y="425"/>
                  </a:lnTo>
                  <a:lnTo>
                    <a:pt x="112" y="390"/>
                  </a:lnTo>
                  <a:lnTo>
                    <a:pt x="96" y="387"/>
                  </a:lnTo>
                  <a:lnTo>
                    <a:pt x="80" y="409"/>
                  </a:lnTo>
                  <a:lnTo>
                    <a:pt x="65" y="452"/>
                  </a:lnTo>
                  <a:lnTo>
                    <a:pt x="49" y="508"/>
                  </a:lnTo>
                  <a:lnTo>
                    <a:pt x="33" y="574"/>
                  </a:lnTo>
                  <a:lnTo>
                    <a:pt x="16" y="643"/>
                  </a:lnTo>
                  <a:lnTo>
                    <a:pt x="0" y="713"/>
                  </a:lnTo>
                  <a:lnTo>
                    <a:pt x="14" y="574"/>
                  </a:lnTo>
                  <a:lnTo>
                    <a:pt x="31" y="445"/>
                  </a:lnTo>
                  <a:lnTo>
                    <a:pt x="51" y="325"/>
                  </a:lnTo>
                  <a:lnTo>
                    <a:pt x="77" y="220"/>
                  </a:lnTo>
                  <a:lnTo>
                    <a:pt x="105" y="132"/>
                  </a:lnTo>
                  <a:lnTo>
                    <a:pt x="140" y="63"/>
                  </a:lnTo>
                  <a:lnTo>
                    <a:pt x="180" y="17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4D1A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70" name="Freeform 126"/>
            <p:cNvSpPr>
              <a:spLocks/>
            </p:cNvSpPr>
            <p:nvPr/>
          </p:nvSpPr>
          <p:spPr bwMode="auto">
            <a:xfrm>
              <a:off x="3908" y="2203"/>
              <a:ext cx="375" cy="226"/>
            </a:xfrm>
            <a:custGeom>
              <a:avLst/>
              <a:gdLst>
                <a:gd name="T0" fmla="*/ 101 w 750"/>
                <a:gd name="T1" fmla="*/ 99 h 453"/>
                <a:gd name="T2" fmla="*/ 76 w 750"/>
                <a:gd name="T3" fmla="*/ 143 h 453"/>
                <a:gd name="T4" fmla="*/ 53 w 750"/>
                <a:gd name="T5" fmla="*/ 189 h 453"/>
                <a:gd name="T6" fmla="*/ 31 w 750"/>
                <a:gd name="T7" fmla="*/ 231 h 453"/>
                <a:gd name="T8" fmla="*/ 15 w 750"/>
                <a:gd name="T9" fmla="*/ 271 h 453"/>
                <a:gd name="T10" fmla="*/ 3 w 750"/>
                <a:gd name="T11" fmla="*/ 307 h 453"/>
                <a:gd name="T12" fmla="*/ 0 w 750"/>
                <a:gd name="T13" fmla="*/ 344 h 453"/>
                <a:gd name="T14" fmla="*/ 4 w 750"/>
                <a:gd name="T15" fmla="*/ 376 h 453"/>
                <a:gd name="T16" fmla="*/ 22 w 750"/>
                <a:gd name="T17" fmla="*/ 406 h 453"/>
                <a:gd name="T18" fmla="*/ 117 w 750"/>
                <a:gd name="T19" fmla="*/ 426 h 453"/>
                <a:gd name="T20" fmla="*/ 203 w 750"/>
                <a:gd name="T21" fmla="*/ 442 h 453"/>
                <a:gd name="T22" fmla="*/ 281 w 750"/>
                <a:gd name="T23" fmla="*/ 451 h 453"/>
                <a:gd name="T24" fmla="*/ 356 w 750"/>
                <a:gd name="T25" fmla="*/ 453 h 453"/>
                <a:gd name="T26" fmla="*/ 430 w 750"/>
                <a:gd name="T27" fmla="*/ 443 h 453"/>
                <a:gd name="T28" fmla="*/ 508 w 750"/>
                <a:gd name="T29" fmla="*/ 422 h 453"/>
                <a:gd name="T30" fmla="*/ 593 w 750"/>
                <a:gd name="T31" fmla="*/ 387 h 453"/>
                <a:gd name="T32" fmla="*/ 691 w 750"/>
                <a:gd name="T33" fmla="*/ 337 h 453"/>
                <a:gd name="T34" fmla="*/ 715 w 750"/>
                <a:gd name="T35" fmla="*/ 305 h 453"/>
                <a:gd name="T36" fmla="*/ 733 w 750"/>
                <a:gd name="T37" fmla="*/ 274 h 453"/>
                <a:gd name="T38" fmla="*/ 743 w 750"/>
                <a:gd name="T39" fmla="*/ 243 h 453"/>
                <a:gd name="T40" fmla="*/ 750 w 750"/>
                <a:gd name="T41" fmla="*/ 212 h 453"/>
                <a:gd name="T42" fmla="*/ 750 w 750"/>
                <a:gd name="T43" fmla="*/ 181 h 453"/>
                <a:gd name="T44" fmla="*/ 746 w 750"/>
                <a:gd name="T45" fmla="*/ 151 h 453"/>
                <a:gd name="T46" fmla="*/ 738 w 750"/>
                <a:gd name="T47" fmla="*/ 122 h 453"/>
                <a:gd name="T48" fmla="*/ 726 w 750"/>
                <a:gd name="T49" fmla="*/ 95 h 453"/>
                <a:gd name="T50" fmla="*/ 641 w 750"/>
                <a:gd name="T51" fmla="*/ 56 h 453"/>
                <a:gd name="T52" fmla="*/ 562 w 750"/>
                <a:gd name="T53" fmla="*/ 26 h 453"/>
                <a:gd name="T54" fmla="*/ 485 w 750"/>
                <a:gd name="T55" fmla="*/ 6 h 453"/>
                <a:gd name="T56" fmla="*/ 411 w 750"/>
                <a:gd name="T57" fmla="*/ 0 h 453"/>
                <a:gd name="T58" fmla="*/ 336 w 750"/>
                <a:gd name="T59" fmla="*/ 2 h 453"/>
                <a:gd name="T60" fmla="*/ 260 w 750"/>
                <a:gd name="T61" fmla="*/ 20 h 453"/>
                <a:gd name="T62" fmla="*/ 182 w 750"/>
                <a:gd name="T63" fmla="*/ 51 h 453"/>
                <a:gd name="T64" fmla="*/ 101 w 750"/>
                <a:gd name="T65" fmla="*/ 99 h 4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50"/>
                <a:gd name="T100" fmla="*/ 0 h 453"/>
                <a:gd name="T101" fmla="*/ 750 w 750"/>
                <a:gd name="T102" fmla="*/ 453 h 4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50" h="453">
                  <a:moveTo>
                    <a:pt x="101" y="99"/>
                  </a:moveTo>
                  <a:lnTo>
                    <a:pt x="76" y="143"/>
                  </a:lnTo>
                  <a:lnTo>
                    <a:pt x="53" y="189"/>
                  </a:lnTo>
                  <a:lnTo>
                    <a:pt x="31" y="231"/>
                  </a:lnTo>
                  <a:lnTo>
                    <a:pt x="15" y="271"/>
                  </a:lnTo>
                  <a:lnTo>
                    <a:pt x="3" y="307"/>
                  </a:lnTo>
                  <a:lnTo>
                    <a:pt x="0" y="344"/>
                  </a:lnTo>
                  <a:lnTo>
                    <a:pt x="4" y="376"/>
                  </a:lnTo>
                  <a:lnTo>
                    <a:pt x="22" y="406"/>
                  </a:lnTo>
                  <a:lnTo>
                    <a:pt x="117" y="426"/>
                  </a:lnTo>
                  <a:lnTo>
                    <a:pt x="203" y="442"/>
                  </a:lnTo>
                  <a:lnTo>
                    <a:pt x="281" y="451"/>
                  </a:lnTo>
                  <a:lnTo>
                    <a:pt x="356" y="453"/>
                  </a:lnTo>
                  <a:lnTo>
                    <a:pt x="430" y="443"/>
                  </a:lnTo>
                  <a:lnTo>
                    <a:pt x="508" y="422"/>
                  </a:lnTo>
                  <a:lnTo>
                    <a:pt x="593" y="387"/>
                  </a:lnTo>
                  <a:lnTo>
                    <a:pt x="691" y="337"/>
                  </a:lnTo>
                  <a:lnTo>
                    <a:pt x="715" y="305"/>
                  </a:lnTo>
                  <a:lnTo>
                    <a:pt x="733" y="274"/>
                  </a:lnTo>
                  <a:lnTo>
                    <a:pt x="743" y="243"/>
                  </a:lnTo>
                  <a:lnTo>
                    <a:pt x="750" y="212"/>
                  </a:lnTo>
                  <a:lnTo>
                    <a:pt x="750" y="181"/>
                  </a:lnTo>
                  <a:lnTo>
                    <a:pt x="746" y="151"/>
                  </a:lnTo>
                  <a:lnTo>
                    <a:pt x="738" y="122"/>
                  </a:lnTo>
                  <a:lnTo>
                    <a:pt x="726" y="95"/>
                  </a:lnTo>
                  <a:lnTo>
                    <a:pt x="641" y="56"/>
                  </a:lnTo>
                  <a:lnTo>
                    <a:pt x="562" y="26"/>
                  </a:lnTo>
                  <a:lnTo>
                    <a:pt x="485" y="6"/>
                  </a:lnTo>
                  <a:lnTo>
                    <a:pt x="411" y="0"/>
                  </a:lnTo>
                  <a:lnTo>
                    <a:pt x="336" y="2"/>
                  </a:lnTo>
                  <a:lnTo>
                    <a:pt x="260" y="20"/>
                  </a:lnTo>
                  <a:lnTo>
                    <a:pt x="182" y="51"/>
                  </a:lnTo>
                  <a:lnTo>
                    <a:pt x="101" y="99"/>
                  </a:lnTo>
                  <a:close/>
                </a:path>
              </a:pathLst>
            </a:custGeom>
            <a:solidFill>
              <a:srgbClr val="D991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71" name="Freeform 127"/>
            <p:cNvSpPr>
              <a:spLocks/>
            </p:cNvSpPr>
            <p:nvPr/>
          </p:nvSpPr>
          <p:spPr bwMode="auto">
            <a:xfrm>
              <a:off x="3917" y="2210"/>
              <a:ext cx="343" cy="205"/>
            </a:xfrm>
            <a:custGeom>
              <a:avLst/>
              <a:gdLst>
                <a:gd name="T0" fmla="*/ 92 w 685"/>
                <a:gd name="T1" fmla="*/ 88 h 409"/>
                <a:gd name="T2" fmla="*/ 70 w 685"/>
                <a:gd name="T3" fmla="*/ 128 h 409"/>
                <a:gd name="T4" fmla="*/ 49 w 685"/>
                <a:gd name="T5" fmla="*/ 170 h 409"/>
                <a:gd name="T6" fmla="*/ 29 w 685"/>
                <a:gd name="T7" fmla="*/ 207 h 409"/>
                <a:gd name="T8" fmla="*/ 15 w 685"/>
                <a:gd name="T9" fmla="*/ 245 h 409"/>
                <a:gd name="T10" fmla="*/ 2 w 685"/>
                <a:gd name="T11" fmla="*/ 279 h 409"/>
                <a:gd name="T12" fmla="*/ 0 w 685"/>
                <a:gd name="T13" fmla="*/ 312 h 409"/>
                <a:gd name="T14" fmla="*/ 5 w 685"/>
                <a:gd name="T15" fmla="*/ 341 h 409"/>
                <a:gd name="T16" fmla="*/ 21 w 685"/>
                <a:gd name="T17" fmla="*/ 369 h 409"/>
                <a:gd name="T18" fmla="*/ 109 w 685"/>
                <a:gd name="T19" fmla="*/ 386 h 409"/>
                <a:gd name="T20" fmla="*/ 188 w 685"/>
                <a:gd name="T21" fmla="*/ 400 h 409"/>
                <a:gd name="T22" fmla="*/ 259 w 685"/>
                <a:gd name="T23" fmla="*/ 408 h 409"/>
                <a:gd name="T24" fmla="*/ 328 w 685"/>
                <a:gd name="T25" fmla="*/ 409 h 409"/>
                <a:gd name="T26" fmla="*/ 395 w 685"/>
                <a:gd name="T27" fmla="*/ 400 h 409"/>
                <a:gd name="T28" fmla="*/ 466 w 685"/>
                <a:gd name="T29" fmla="*/ 382 h 409"/>
                <a:gd name="T30" fmla="*/ 543 w 685"/>
                <a:gd name="T31" fmla="*/ 350 h 409"/>
                <a:gd name="T32" fmla="*/ 630 w 685"/>
                <a:gd name="T33" fmla="*/ 306 h 409"/>
                <a:gd name="T34" fmla="*/ 651 w 685"/>
                <a:gd name="T35" fmla="*/ 277 h 409"/>
                <a:gd name="T36" fmla="*/ 669 w 685"/>
                <a:gd name="T37" fmla="*/ 249 h 409"/>
                <a:gd name="T38" fmla="*/ 678 w 685"/>
                <a:gd name="T39" fmla="*/ 220 h 409"/>
                <a:gd name="T40" fmla="*/ 685 w 685"/>
                <a:gd name="T41" fmla="*/ 191 h 409"/>
                <a:gd name="T42" fmla="*/ 685 w 685"/>
                <a:gd name="T43" fmla="*/ 163 h 409"/>
                <a:gd name="T44" fmla="*/ 681 w 685"/>
                <a:gd name="T45" fmla="*/ 136 h 409"/>
                <a:gd name="T46" fmla="*/ 673 w 685"/>
                <a:gd name="T47" fmla="*/ 109 h 409"/>
                <a:gd name="T48" fmla="*/ 664 w 685"/>
                <a:gd name="T49" fmla="*/ 85 h 409"/>
                <a:gd name="T50" fmla="*/ 587 w 685"/>
                <a:gd name="T51" fmla="*/ 50 h 409"/>
                <a:gd name="T52" fmla="*/ 514 w 685"/>
                <a:gd name="T53" fmla="*/ 25 h 409"/>
                <a:gd name="T54" fmla="*/ 445 w 685"/>
                <a:gd name="T55" fmla="*/ 7 h 409"/>
                <a:gd name="T56" fmla="*/ 376 w 685"/>
                <a:gd name="T57" fmla="*/ 0 h 409"/>
                <a:gd name="T58" fmla="*/ 306 w 685"/>
                <a:gd name="T59" fmla="*/ 3 h 409"/>
                <a:gd name="T60" fmla="*/ 238 w 685"/>
                <a:gd name="T61" fmla="*/ 19 h 409"/>
                <a:gd name="T62" fmla="*/ 166 w 685"/>
                <a:gd name="T63" fmla="*/ 46 h 409"/>
                <a:gd name="T64" fmla="*/ 92 w 685"/>
                <a:gd name="T65" fmla="*/ 88 h 40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85"/>
                <a:gd name="T100" fmla="*/ 0 h 409"/>
                <a:gd name="T101" fmla="*/ 685 w 685"/>
                <a:gd name="T102" fmla="*/ 409 h 40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85" h="409">
                  <a:moveTo>
                    <a:pt x="92" y="88"/>
                  </a:moveTo>
                  <a:lnTo>
                    <a:pt x="70" y="128"/>
                  </a:lnTo>
                  <a:lnTo>
                    <a:pt x="49" y="170"/>
                  </a:lnTo>
                  <a:lnTo>
                    <a:pt x="29" y="207"/>
                  </a:lnTo>
                  <a:lnTo>
                    <a:pt x="15" y="245"/>
                  </a:lnTo>
                  <a:lnTo>
                    <a:pt x="2" y="279"/>
                  </a:lnTo>
                  <a:lnTo>
                    <a:pt x="0" y="312"/>
                  </a:lnTo>
                  <a:lnTo>
                    <a:pt x="5" y="341"/>
                  </a:lnTo>
                  <a:lnTo>
                    <a:pt x="21" y="369"/>
                  </a:lnTo>
                  <a:lnTo>
                    <a:pt x="109" y="386"/>
                  </a:lnTo>
                  <a:lnTo>
                    <a:pt x="188" y="400"/>
                  </a:lnTo>
                  <a:lnTo>
                    <a:pt x="259" y="408"/>
                  </a:lnTo>
                  <a:lnTo>
                    <a:pt x="328" y="409"/>
                  </a:lnTo>
                  <a:lnTo>
                    <a:pt x="395" y="400"/>
                  </a:lnTo>
                  <a:lnTo>
                    <a:pt x="466" y="382"/>
                  </a:lnTo>
                  <a:lnTo>
                    <a:pt x="543" y="350"/>
                  </a:lnTo>
                  <a:lnTo>
                    <a:pt x="630" y="306"/>
                  </a:lnTo>
                  <a:lnTo>
                    <a:pt x="651" y="277"/>
                  </a:lnTo>
                  <a:lnTo>
                    <a:pt x="669" y="249"/>
                  </a:lnTo>
                  <a:lnTo>
                    <a:pt x="678" y="220"/>
                  </a:lnTo>
                  <a:lnTo>
                    <a:pt x="685" y="191"/>
                  </a:lnTo>
                  <a:lnTo>
                    <a:pt x="685" y="163"/>
                  </a:lnTo>
                  <a:lnTo>
                    <a:pt x="681" y="136"/>
                  </a:lnTo>
                  <a:lnTo>
                    <a:pt x="673" y="109"/>
                  </a:lnTo>
                  <a:lnTo>
                    <a:pt x="664" y="85"/>
                  </a:lnTo>
                  <a:lnTo>
                    <a:pt x="587" y="50"/>
                  </a:lnTo>
                  <a:lnTo>
                    <a:pt x="514" y="25"/>
                  </a:lnTo>
                  <a:lnTo>
                    <a:pt x="445" y="7"/>
                  </a:lnTo>
                  <a:lnTo>
                    <a:pt x="376" y="0"/>
                  </a:lnTo>
                  <a:lnTo>
                    <a:pt x="306" y="3"/>
                  </a:lnTo>
                  <a:lnTo>
                    <a:pt x="238" y="19"/>
                  </a:lnTo>
                  <a:lnTo>
                    <a:pt x="166" y="46"/>
                  </a:lnTo>
                  <a:lnTo>
                    <a:pt x="92" y="88"/>
                  </a:lnTo>
                  <a:close/>
                </a:path>
              </a:pathLst>
            </a:custGeom>
            <a:solidFill>
              <a:srgbClr val="DE969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72" name="Freeform 128"/>
            <p:cNvSpPr>
              <a:spLocks/>
            </p:cNvSpPr>
            <p:nvPr/>
          </p:nvSpPr>
          <p:spPr bwMode="auto">
            <a:xfrm>
              <a:off x="3926" y="2218"/>
              <a:ext cx="310" cy="182"/>
            </a:xfrm>
            <a:custGeom>
              <a:avLst/>
              <a:gdLst>
                <a:gd name="T0" fmla="*/ 83 w 619"/>
                <a:gd name="T1" fmla="*/ 76 h 365"/>
                <a:gd name="T2" fmla="*/ 63 w 619"/>
                <a:gd name="T3" fmla="*/ 112 h 365"/>
                <a:gd name="T4" fmla="*/ 44 w 619"/>
                <a:gd name="T5" fmla="*/ 148 h 365"/>
                <a:gd name="T6" fmla="*/ 26 w 619"/>
                <a:gd name="T7" fmla="*/ 183 h 365"/>
                <a:gd name="T8" fmla="*/ 13 w 619"/>
                <a:gd name="T9" fmla="*/ 217 h 365"/>
                <a:gd name="T10" fmla="*/ 2 w 619"/>
                <a:gd name="T11" fmla="*/ 248 h 365"/>
                <a:gd name="T12" fmla="*/ 0 w 619"/>
                <a:gd name="T13" fmla="*/ 277 h 365"/>
                <a:gd name="T14" fmla="*/ 5 w 619"/>
                <a:gd name="T15" fmla="*/ 304 h 365"/>
                <a:gd name="T16" fmla="*/ 18 w 619"/>
                <a:gd name="T17" fmla="*/ 330 h 365"/>
                <a:gd name="T18" fmla="*/ 100 w 619"/>
                <a:gd name="T19" fmla="*/ 345 h 365"/>
                <a:gd name="T20" fmla="*/ 173 w 619"/>
                <a:gd name="T21" fmla="*/ 357 h 365"/>
                <a:gd name="T22" fmla="*/ 237 w 619"/>
                <a:gd name="T23" fmla="*/ 364 h 365"/>
                <a:gd name="T24" fmla="*/ 299 w 619"/>
                <a:gd name="T25" fmla="*/ 365 h 365"/>
                <a:gd name="T26" fmla="*/ 358 w 619"/>
                <a:gd name="T27" fmla="*/ 357 h 365"/>
                <a:gd name="T28" fmla="*/ 423 w 619"/>
                <a:gd name="T29" fmla="*/ 341 h 365"/>
                <a:gd name="T30" fmla="*/ 491 w 619"/>
                <a:gd name="T31" fmla="*/ 312 h 365"/>
                <a:gd name="T32" fmla="*/ 569 w 619"/>
                <a:gd name="T33" fmla="*/ 272 h 365"/>
                <a:gd name="T34" fmla="*/ 588 w 619"/>
                <a:gd name="T35" fmla="*/ 247 h 365"/>
                <a:gd name="T36" fmla="*/ 604 w 619"/>
                <a:gd name="T37" fmla="*/ 221 h 365"/>
                <a:gd name="T38" fmla="*/ 614 w 619"/>
                <a:gd name="T39" fmla="*/ 195 h 365"/>
                <a:gd name="T40" fmla="*/ 619 w 619"/>
                <a:gd name="T41" fmla="*/ 170 h 365"/>
                <a:gd name="T42" fmla="*/ 619 w 619"/>
                <a:gd name="T43" fmla="*/ 143 h 365"/>
                <a:gd name="T44" fmla="*/ 616 w 619"/>
                <a:gd name="T45" fmla="*/ 119 h 365"/>
                <a:gd name="T46" fmla="*/ 608 w 619"/>
                <a:gd name="T47" fmla="*/ 93 h 365"/>
                <a:gd name="T48" fmla="*/ 600 w 619"/>
                <a:gd name="T49" fmla="*/ 72 h 365"/>
                <a:gd name="T50" fmla="*/ 530 w 619"/>
                <a:gd name="T51" fmla="*/ 42 h 365"/>
                <a:gd name="T52" fmla="*/ 466 w 619"/>
                <a:gd name="T53" fmla="*/ 19 h 365"/>
                <a:gd name="T54" fmla="*/ 401 w 619"/>
                <a:gd name="T55" fmla="*/ 5 h 365"/>
                <a:gd name="T56" fmla="*/ 340 w 619"/>
                <a:gd name="T57" fmla="*/ 0 h 365"/>
                <a:gd name="T58" fmla="*/ 276 w 619"/>
                <a:gd name="T59" fmla="*/ 3 h 365"/>
                <a:gd name="T60" fmla="*/ 215 w 619"/>
                <a:gd name="T61" fmla="*/ 17 h 365"/>
                <a:gd name="T62" fmla="*/ 150 w 619"/>
                <a:gd name="T63" fmla="*/ 39 h 365"/>
                <a:gd name="T64" fmla="*/ 83 w 619"/>
                <a:gd name="T65" fmla="*/ 76 h 36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19"/>
                <a:gd name="T100" fmla="*/ 0 h 365"/>
                <a:gd name="T101" fmla="*/ 619 w 619"/>
                <a:gd name="T102" fmla="*/ 365 h 36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19" h="365">
                  <a:moveTo>
                    <a:pt x="83" y="76"/>
                  </a:moveTo>
                  <a:lnTo>
                    <a:pt x="63" y="112"/>
                  </a:lnTo>
                  <a:lnTo>
                    <a:pt x="44" y="148"/>
                  </a:lnTo>
                  <a:lnTo>
                    <a:pt x="26" y="183"/>
                  </a:lnTo>
                  <a:lnTo>
                    <a:pt x="13" y="217"/>
                  </a:lnTo>
                  <a:lnTo>
                    <a:pt x="2" y="248"/>
                  </a:lnTo>
                  <a:lnTo>
                    <a:pt x="0" y="277"/>
                  </a:lnTo>
                  <a:lnTo>
                    <a:pt x="5" y="304"/>
                  </a:lnTo>
                  <a:lnTo>
                    <a:pt x="18" y="330"/>
                  </a:lnTo>
                  <a:lnTo>
                    <a:pt x="100" y="345"/>
                  </a:lnTo>
                  <a:lnTo>
                    <a:pt x="173" y="357"/>
                  </a:lnTo>
                  <a:lnTo>
                    <a:pt x="237" y="364"/>
                  </a:lnTo>
                  <a:lnTo>
                    <a:pt x="299" y="365"/>
                  </a:lnTo>
                  <a:lnTo>
                    <a:pt x="358" y="357"/>
                  </a:lnTo>
                  <a:lnTo>
                    <a:pt x="423" y="341"/>
                  </a:lnTo>
                  <a:lnTo>
                    <a:pt x="491" y="312"/>
                  </a:lnTo>
                  <a:lnTo>
                    <a:pt x="569" y="272"/>
                  </a:lnTo>
                  <a:lnTo>
                    <a:pt x="588" y="247"/>
                  </a:lnTo>
                  <a:lnTo>
                    <a:pt x="604" y="221"/>
                  </a:lnTo>
                  <a:lnTo>
                    <a:pt x="614" y="195"/>
                  </a:lnTo>
                  <a:lnTo>
                    <a:pt x="619" y="170"/>
                  </a:lnTo>
                  <a:lnTo>
                    <a:pt x="619" y="143"/>
                  </a:lnTo>
                  <a:lnTo>
                    <a:pt x="616" y="119"/>
                  </a:lnTo>
                  <a:lnTo>
                    <a:pt x="608" y="93"/>
                  </a:lnTo>
                  <a:lnTo>
                    <a:pt x="600" y="72"/>
                  </a:lnTo>
                  <a:lnTo>
                    <a:pt x="530" y="42"/>
                  </a:lnTo>
                  <a:lnTo>
                    <a:pt x="466" y="19"/>
                  </a:lnTo>
                  <a:lnTo>
                    <a:pt x="401" y="5"/>
                  </a:lnTo>
                  <a:lnTo>
                    <a:pt x="340" y="0"/>
                  </a:lnTo>
                  <a:lnTo>
                    <a:pt x="276" y="3"/>
                  </a:lnTo>
                  <a:lnTo>
                    <a:pt x="215" y="17"/>
                  </a:lnTo>
                  <a:lnTo>
                    <a:pt x="150" y="39"/>
                  </a:lnTo>
                  <a:lnTo>
                    <a:pt x="83" y="76"/>
                  </a:lnTo>
                  <a:close/>
                </a:path>
              </a:pathLst>
            </a:custGeom>
            <a:solidFill>
              <a:srgbClr val="E69C9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73" name="Freeform 129"/>
            <p:cNvSpPr>
              <a:spLocks/>
            </p:cNvSpPr>
            <p:nvPr/>
          </p:nvSpPr>
          <p:spPr bwMode="auto">
            <a:xfrm>
              <a:off x="3936" y="2226"/>
              <a:ext cx="276" cy="160"/>
            </a:xfrm>
            <a:custGeom>
              <a:avLst/>
              <a:gdLst>
                <a:gd name="T0" fmla="*/ 77 w 554"/>
                <a:gd name="T1" fmla="*/ 63 h 318"/>
                <a:gd name="T2" fmla="*/ 58 w 554"/>
                <a:gd name="T3" fmla="*/ 95 h 318"/>
                <a:gd name="T4" fmla="*/ 41 w 554"/>
                <a:gd name="T5" fmla="*/ 129 h 318"/>
                <a:gd name="T6" fmla="*/ 25 w 554"/>
                <a:gd name="T7" fmla="*/ 160 h 318"/>
                <a:gd name="T8" fmla="*/ 12 w 554"/>
                <a:gd name="T9" fmla="*/ 191 h 318"/>
                <a:gd name="T10" fmla="*/ 3 w 554"/>
                <a:gd name="T11" fmla="*/ 217 h 318"/>
                <a:gd name="T12" fmla="*/ 0 w 554"/>
                <a:gd name="T13" fmla="*/ 244 h 318"/>
                <a:gd name="T14" fmla="*/ 4 w 554"/>
                <a:gd name="T15" fmla="*/ 267 h 318"/>
                <a:gd name="T16" fmla="*/ 18 w 554"/>
                <a:gd name="T17" fmla="*/ 290 h 318"/>
                <a:gd name="T18" fmla="*/ 92 w 554"/>
                <a:gd name="T19" fmla="*/ 301 h 318"/>
                <a:gd name="T20" fmla="*/ 158 w 554"/>
                <a:gd name="T21" fmla="*/ 312 h 318"/>
                <a:gd name="T22" fmla="*/ 215 w 554"/>
                <a:gd name="T23" fmla="*/ 317 h 318"/>
                <a:gd name="T24" fmla="*/ 272 w 554"/>
                <a:gd name="T25" fmla="*/ 318 h 318"/>
                <a:gd name="T26" fmla="*/ 326 w 554"/>
                <a:gd name="T27" fmla="*/ 310 h 318"/>
                <a:gd name="T28" fmla="*/ 382 w 554"/>
                <a:gd name="T29" fmla="*/ 297 h 318"/>
                <a:gd name="T30" fmla="*/ 442 w 554"/>
                <a:gd name="T31" fmla="*/ 271 h 318"/>
                <a:gd name="T32" fmla="*/ 511 w 554"/>
                <a:gd name="T33" fmla="*/ 238 h 318"/>
                <a:gd name="T34" fmla="*/ 527 w 554"/>
                <a:gd name="T35" fmla="*/ 215 h 318"/>
                <a:gd name="T36" fmla="*/ 541 w 554"/>
                <a:gd name="T37" fmla="*/ 192 h 318"/>
                <a:gd name="T38" fmla="*/ 549 w 554"/>
                <a:gd name="T39" fmla="*/ 168 h 318"/>
                <a:gd name="T40" fmla="*/ 554 w 554"/>
                <a:gd name="T41" fmla="*/ 146 h 318"/>
                <a:gd name="T42" fmla="*/ 554 w 554"/>
                <a:gd name="T43" fmla="*/ 122 h 318"/>
                <a:gd name="T44" fmla="*/ 551 w 554"/>
                <a:gd name="T45" fmla="*/ 100 h 318"/>
                <a:gd name="T46" fmla="*/ 545 w 554"/>
                <a:gd name="T47" fmla="*/ 79 h 318"/>
                <a:gd name="T48" fmla="*/ 537 w 554"/>
                <a:gd name="T49" fmla="*/ 59 h 318"/>
                <a:gd name="T50" fmla="*/ 473 w 554"/>
                <a:gd name="T51" fmla="*/ 33 h 318"/>
                <a:gd name="T52" fmla="*/ 416 w 554"/>
                <a:gd name="T53" fmla="*/ 16 h 318"/>
                <a:gd name="T54" fmla="*/ 359 w 554"/>
                <a:gd name="T55" fmla="*/ 4 h 318"/>
                <a:gd name="T56" fmla="*/ 304 w 554"/>
                <a:gd name="T57" fmla="*/ 0 h 318"/>
                <a:gd name="T58" fmla="*/ 248 w 554"/>
                <a:gd name="T59" fmla="*/ 1 h 318"/>
                <a:gd name="T60" fmla="*/ 193 w 554"/>
                <a:gd name="T61" fmla="*/ 13 h 318"/>
                <a:gd name="T62" fmla="*/ 135 w 554"/>
                <a:gd name="T63" fmla="*/ 33 h 318"/>
                <a:gd name="T64" fmla="*/ 77 w 554"/>
                <a:gd name="T65" fmla="*/ 63 h 3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54"/>
                <a:gd name="T100" fmla="*/ 0 h 318"/>
                <a:gd name="T101" fmla="*/ 554 w 554"/>
                <a:gd name="T102" fmla="*/ 318 h 3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54" h="318">
                  <a:moveTo>
                    <a:pt x="77" y="63"/>
                  </a:moveTo>
                  <a:lnTo>
                    <a:pt x="58" y="95"/>
                  </a:lnTo>
                  <a:lnTo>
                    <a:pt x="41" y="129"/>
                  </a:lnTo>
                  <a:lnTo>
                    <a:pt x="25" y="160"/>
                  </a:lnTo>
                  <a:lnTo>
                    <a:pt x="12" y="191"/>
                  </a:lnTo>
                  <a:lnTo>
                    <a:pt x="3" y="217"/>
                  </a:lnTo>
                  <a:lnTo>
                    <a:pt x="0" y="244"/>
                  </a:lnTo>
                  <a:lnTo>
                    <a:pt x="4" y="267"/>
                  </a:lnTo>
                  <a:lnTo>
                    <a:pt x="18" y="290"/>
                  </a:lnTo>
                  <a:lnTo>
                    <a:pt x="92" y="301"/>
                  </a:lnTo>
                  <a:lnTo>
                    <a:pt x="158" y="312"/>
                  </a:lnTo>
                  <a:lnTo>
                    <a:pt x="215" y="317"/>
                  </a:lnTo>
                  <a:lnTo>
                    <a:pt x="272" y="318"/>
                  </a:lnTo>
                  <a:lnTo>
                    <a:pt x="326" y="310"/>
                  </a:lnTo>
                  <a:lnTo>
                    <a:pt x="382" y="297"/>
                  </a:lnTo>
                  <a:lnTo>
                    <a:pt x="442" y="271"/>
                  </a:lnTo>
                  <a:lnTo>
                    <a:pt x="511" y="238"/>
                  </a:lnTo>
                  <a:lnTo>
                    <a:pt x="527" y="215"/>
                  </a:lnTo>
                  <a:lnTo>
                    <a:pt x="541" y="192"/>
                  </a:lnTo>
                  <a:lnTo>
                    <a:pt x="549" y="168"/>
                  </a:lnTo>
                  <a:lnTo>
                    <a:pt x="554" y="146"/>
                  </a:lnTo>
                  <a:lnTo>
                    <a:pt x="554" y="122"/>
                  </a:lnTo>
                  <a:lnTo>
                    <a:pt x="551" y="100"/>
                  </a:lnTo>
                  <a:lnTo>
                    <a:pt x="545" y="79"/>
                  </a:lnTo>
                  <a:lnTo>
                    <a:pt x="537" y="59"/>
                  </a:lnTo>
                  <a:lnTo>
                    <a:pt x="473" y="33"/>
                  </a:lnTo>
                  <a:lnTo>
                    <a:pt x="416" y="16"/>
                  </a:lnTo>
                  <a:lnTo>
                    <a:pt x="359" y="4"/>
                  </a:lnTo>
                  <a:lnTo>
                    <a:pt x="304" y="0"/>
                  </a:lnTo>
                  <a:lnTo>
                    <a:pt x="248" y="1"/>
                  </a:lnTo>
                  <a:lnTo>
                    <a:pt x="193" y="13"/>
                  </a:lnTo>
                  <a:lnTo>
                    <a:pt x="135" y="33"/>
                  </a:lnTo>
                  <a:lnTo>
                    <a:pt x="77" y="63"/>
                  </a:lnTo>
                  <a:close/>
                </a:path>
              </a:pathLst>
            </a:custGeom>
            <a:solidFill>
              <a:srgbClr val="EBA1A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74" name="Freeform 130"/>
            <p:cNvSpPr>
              <a:spLocks/>
            </p:cNvSpPr>
            <p:nvPr/>
          </p:nvSpPr>
          <p:spPr bwMode="auto">
            <a:xfrm>
              <a:off x="3945" y="2234"/>
              <a:ext cx="244" cy="137"/>
            </a:xfrm>
            <a:custGeom>
              <a:avLst/>
              <a:gdLst>
                <a:gd name="T0" fmla="*/ 67 w 488"/>
                <a:gd name="T1" fmla="*/ 53 h 275"/>
                <a:gd name="T2" fmla="*/ 51 w 488"/>
                <a:gd name="T3" fmla="*/ 81 h 275"/>
                <a:gd name="T4" fmla="*/ 36 w 488"/>
                <a:gd name="T5" fmla="*/ 111 h 275"/>
                <a:gd name="T6" fmla="*/ 22 w 488"/>
                <a:gd name="T7" fmla="*/ 138 h 275"/>
                <a:gd name="T8" fmla="*/ 11 w 488"/>
                <a:gd name="T9" fmla="*/ 164 h 275"/>
                <a:gd name="T10" fmla="*/ 3 w 488"/>
                <a:gd name="T11" fmla="*/ 187 h 275"/>
                <a:gd name="T12" fmla="*/ 0 w 488"/>
                <a:gd name="T13" fmla="*/ 212 h 275"/>
                <a:gd name="T14" fmla="*/ 4 w 488"/>
                <a:gd name="T15" fmla="*/ 233 h 275"/>
                <a:gd name="T16" fmla="*/ 15 w 488"/>
                <a:gd name="T17" fmla="*/ 253 h 275"/>
                <a:gd name="T18" fmla="*/ 82 w 488"/>
                <a:gd name="T19" fmla="*/ 261 h 275"/>
                <a:gd name="T20" fmla="*/ 141 w 488"/>
                <a:gd name="T21" fmla="*/ 269 h 275"/>
                <a:gd name="T22" fmla="*/ 192 w 488"/>
                <a:gd name="T23" fmla="*/ 273 h 275"/>
                <a:gd name="T24" fmla="*/ 242 w 488"/>
                <a:gd name="T25" fmla="*/ 275 h 275"/>
                <a:gd name="T26" fmla="*/ 289 w 488"/>
                <a:gd name="T27" fmla="*/ 269 h 275"/>
                <a:gd name="T28" fmla="*/ 337 w 488"/>
                <a:gd name="T29" fmla="*/ 257 h 275"/>
                <a:gd name="T30" fmla="*/ 390 w 488"/>
                <a:gd name="T31" fmla="*/ 237 h 275"/>
                <a:gd name="T32" fmla="*/ 450 w 488"/>
                <a:gd name="T33" fmla="*/ 209 h 275"/>
                <a:gd name="T34" fmla="*/ 465 w 488"/>
                <a:gd name="T35" fmla="*/ 187 h 275"/>
                <a:gd name="T36" fmla="*/ 476 w 488"/>
                <a:gd name="T37" fmla="*/ 167 h 275"/>
                <a:gd name="T38" fmla="*/ 484 w 488"/>
                <a:gd name="T39" fmla="*/ 147 h 275"/>
                <a:gd name="T40" fmla="*/ 488 w 488"/>
                <a:gd name="T41" fmla="*/ 127 h 275"/>
                <a:gd name="T42" fmla="*/ 488 w 488"/>
                <a:gd name="T43" fmla="*/ 105 h 275"/>
                <a:gd name="T44" fmla="*/ 485 w 488"/>
                <a:gd name="T45" fmla="*/ 85 h 275"/>
                <a:gd name="T46" fmla="*/ 480 w 488"/>
                <a:gd name="T47" fmla="*/ 66 h 275"/>
                <a:gd name="T48" fmla="*/ 473 w 488"/>
                <a:gd name="T49" fmla="*/ 49 h 275"/>
                <a:gd name="T50" fmla="*/ 418 w 488"/>
                <a:gd name="T51" fmla="*/ 27 h 275"/>
                <a:gd name="T52" fmla="*/ 367 w 488"/>
                <a:gd name="T53" fmla="*/ 13 h 275"/>
                <a:gd name="T54" fmla="*/ 317 w 488"/>
                <a:gd name="T55" fmla="*/ 3 h 275"/>
                <a:gd name="T56" fmla="*/ 269 w 488"/>
                <a:gd name="T57" fmla="*/ 0 h 275"/>
                <a:gd name="T58" fmla="*/ 219 w 488"/>
                <a:gd name="T59" fmla="*/ 3 h 275"/>
                <a:gd name="T60" fmla="*/ 169 w 488"/>
                <a:gd name="T61" fmla="*/ 13 h 275"/>
                <a:gd name="T62" fmla="*/ 118 w 488"/>
                <a:gd name="T63" fmla="*/ 29 h 275"/>
                <a:gd name="T64" fmla="*/ 67 w 488"/>
                <a:gd name="T65" fmla="*/ 53 h 27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88"/>
                <a:gd name="T100" fmla="*/ 0 h 275"/>
                <a:gd name="T101" fmla="*/ 488 w 488"/>
                <a:gd name="T102" fmla="*/ 275 h 27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88" h="275">
                  <a:moveTo>
                    <a:pt x="67" y="53"/>
                  </a:moveTo>
                  <a:lnTo>
                    <a:pt x="51" y="81"/>
                  </a:lnTo>
                  <a:lnTo>
                    <a:pt x="36" y="111"/>
                  </a:lnTo>
                  <a:lnTo>
                    <a:pt x="22" y="138"/>
                  </a:lnTo>
                  <a:lnTo>
                    <a:pt x="11" y="164"/>
                  </a:lnTo>
                  <a:lnTo>
                    <a:pt x="3" y="187"/>
                  </a:lnTo>
                  <a:lnTo>
                    <a:pt x="0" y="212"/>
                  </a:lnTo>
                  <a:lnTo>
                    <a:pt x="4" y="233"/>
                  </a:lnTo>
                  <a:lnTo>
                    <a:pt x="15" y="253"/>
                  </a:lnTo>
                  <a:lnTo>
                    <a:pt x="82" y="261"/>
                  </a:lnTo>
                  <a:lnTo>
                    <a:pt x="141" y="269"/>
                  </a:lnTo>
                  <a:lnTo>
                    <a:pt x="192" y="273"/>
                  </a:lnTo>
                  <a:lnTo>
                    <a:pt x="242" y="275"/>
                  </a:lnTo>
                  <a:lnTo>
                    <a:pt x="289" y="269"/>
                  </a:lnTo>
                  <a:lnTo>
                    <a:pt x="337" y="257"/>
                  </a:lnTo>
                  <a:lnTo>
                    <a:pt x="390" y="237"/>
                  </a:lnTo>
                  <a:lnTo>
                    <a:pt x="450" y="209"/>
                  </a:lnTo>
                  <a:lnTo>
                    <a:pt x="465" y="187"/>
                  </a:lnTo>
                  <a:lnTo>
                    <a:pt x="476" y="167"/>
                  </a:lnTo>
                  <a:lnTo>
                    <a:pt x="484" y="147"/>
                  </a:lnTo>
                  <a:lnTo>
                    <a:pt x="488" y="127"/>
                  </a:lnTo>
                  <a:lnTo>
                    <a:pt x="488" y="105"/>
                  </a:lnTo>
                  <a:lnTo>
                    <a:pt x="485" y="85"/>
                  </a:lnTo>
                  <a:lnTo>
                    <a:pt x="480" y="66"/>
                  </a:lnTo>
                  <a:lnTo>
                    <a:pt x="473" y="49"/>
                  </a:lnTo>
                  <a:lnTo>
                    <a:pt x="418" y="27"/>
                  </a:lnTo>
                  <a:lnTo>
                    <a:pt x="367" y="13"/>
                  </a:lnTo>
                  <a:lnTo>
                    <a:pt x="317" y="3"/>
                  </a:lnTo>
                  <a:lnTo>
                    <a:pt x="269" y="0"/>
                  </a:lnTo>
                  <a:lnTo>
                    <a:pt x="219" y="3"/>
                  </a:lnTo>
                  <a:lnTo>
                    <a:pt x="169" y="13"/>
                  </a:lnTo>
                  <a:lnTo>
                    <a:pt x="118" y="29"/>
                  </a:lnTo>
                  <a:lnTo>
                    <a:pt x="67" y="53"/>
                  </a:lnTo>
                  <a:close/>
                </a:path>
              </a:pathLst>
            </a:custGeom>
            <a:solidFill>
              <a:srgbClr val="F2A6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75" name="Freeform 131"/>
            <p:cNvSpPr>
              <a:spLocks/>
            </p:cNvSpPr>
            <p:nvPr/>
          </p:nvSpPr>
          <p:spPr bwMode="auto">
            <a:xfrm>
              <a:off x="3894" y="1647"/>
              <a:ext cx="48" cy="70"/>
            </a:xfrm>
            <a:custGeom>
              <a:avLst/>
              <a:gdLst>
                <a:gd name="T0" fmla="*/ 48 w 97"/>
                <a:gd name="T1" fmla="*/ 0 h 140"/>
                <a:gd name="T2" fmla="*/ 58 w 97"/>
                <a:gd name="T3" fmla="*/ 0 h 140"/>
                <a:gd name="T4" fmla="*/ 67 w 97"/>
                <a:gd name="T5" fmla="*/ 4 h 140"/>
                <a:gd name="T6" fmla="*/ 74 w 97"/>
                <a:gd name="T7" fmla="*/ 11 h 140"/>
                <a:gd name="T8" fmla="*/ 82 w 97"/>
                <a:gd name="T9" fmla="*/ 21 h 140"/>
                <a:gd name="T10" fmla="*/ 87 w 97"/>
                <a:gd name="T11" fmla="*/ 30 h 140"/>
                <a:gd name="T12" fmla="*/ 93 w 97"/>
                <a:gd name="T13" fmla="*/ 42 h 140"/>
                <a:gd name="T14" fmla="*/ 95 w 97"/>
                <a:gd name="T15" fmla="*/ 54 h 140"/>
                <a:gd name="T16" fmla="*/ 97 w 97"/>
                <a:gd name="T17" fmla="*/ 69 h 140"/>
                <a:gd name="T18" fmla="*/ 95 w 97"/>
                <a:gd name="T19" fmla="*/ 82 h 140"/>
                <a:gd name="T20" fmla="*/ 93 w 97"/>
                <a:gd name="T21" fmla="*/ 96 h 140"/>
                <a:gd name="T22" fmla="*/ 87 w 97"/>
                <a:gd name="T23" fmla="*/ 107 h 140"/>
                <a:gd name="T24" fmla="*/ 82 w 97"/>
                <a:gd name="T25" fmla="*/ 119 h 140"/>
                <a:gd name="T26" fmla="*/ 74 w 97"/>
                <a:gd name="T27" fmla="*/ 127 h 140"/>
                <a:gd name="T28" fmla="*/ 67 w 97"/>
                <a:gd name="T29" fmla="*/ 134 h 140"/>
                <a:gd name="T30" fmla="*/ 58 w 97"/>
                <a:gd name="T31" fmla="*/ 138 h 140"/>
                <a:gd name="T32" fmla="*/ 48 w 97"/>
                <a:gd name="T33" fmla="*/ 140 h 140"/>
                <a:gd name="T34" fmla="*/ 38 w 97"/>
                <a:gd name="T35" fmla="*/ 138 h 140"/>
                <a:gd name="T36" fmla="*/ 28 w 97"/>
                <a:gd name="T37" fmla="*/ 134 h 140"/>
                <a:gd name="T38" fmla="*/ 20 w 97"/>
                <a:gd name="T39" fmla="*/ 127 h 140"/>
                <a:gd name="T40" fmla="*/ 14 w 97"/>
                <a:gd name="T41" fmla="*/ 119 h 140"/>
                <a:gd name="T42" fmla="*/ 7 w 97"/>
                <a:gd name="T43" fmla="*/ 107 h 140"/>
                <a:gd name="T44" fmla="*/ 3 w 97"/>
                <a:gd name="T45" fmla="*/ 96 h 140"/>
                <a:gd name="T46" fmla="*/ 0 w 97"/>
                <a:gd name="T47" fmla="*/ 82 h 140"/>
                <a:gd name="T48" fmla="*/ 0 w 97"/>
                <a:gd name="T49" fmla="*/ 69 h 140"/>
                <a:gd name="T50" fmla="*/ 0 w 97"/>
                <a:gd name="T51" fmla="*/ 54 h 140"/>
                <a:gd name="T52" fmla="*/ 3 w 97"/>
                <a:gd name="T53" fmla="*/ 42 h 140"/>
                <a:gd name="T54" fmla="*/ 7 w 97"/>
                <a:gd name="T55" fmla="*/ 30 h 140"/>
                <a:gd name="T56" fmla="*/ 14 w 97"/>
                <a:gd name="T57" fmla="*/ 21 h 140"/>
                <a:gd name="T58" fmla="*/ 20 w 97"/>
                <a:gd name="T59" fmla="*/ 11 h 140"/>
                <a:gd name="T60" fmla="*/ 28 w 97"/>
                <a:gd name="T61" fmla="*/ 4 h 140"/>
                <a:gd name="T62" fmla="*/ 38 w 97"/>
                <a:gd name="T63" fmla="*/ 0 h 140"/>
                <a:gd name="T64" fmla="*/ 48 w 97"/>
                <a:gd name="T65" fmla="*/ 0 h 1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7"/>
                <a:gd name="T100" fmla="*/ 0 h 140"/>
                <a:gd name="T101" fmla="*/ 97 w 97"/>
                <a:gd name="T102" fmla="*/ 140 h 14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7" h="140">
                  <a:moveTo>
                    <a:pt x="48" y="0"/>
                  </a:moveTo>
                  <a:lnTo>
                    <a:pt x="58" y="0"/>
                  </a:lnTo>
                  <a:lnTo>
                    <a:pt x="67" y="4"/>
                  </a:lnTo>
                  <a:lnTo>
                    <a:pt x="74" y="11"/>
                  </a:lnTo>
                  <a:lnTo>
                    <a:pt x="82" y="21"/>
                  </a:lnTo>
                  <a:lnTo>
                    <a:pt x="87" y="30"/>
                  </a:lnTo>
                  <a:lnTo>
                    <a:pt x="93" y="42"/>
                  </a:lnTo>
                  <a:lnTo>
                    <a:pt x="95" y="54"/>
                  </a:lnTo>
                  <a:lnTo>
                    <a:pt x="97" y="69"/>
                  </a:lnTo>
                  <a:lnTo>
                    <a:pt x="95" y="82"/>
                  </a:lnTo>
                  <a:lnTo>
                    <a:pt x="93" y="96"/>
                  </a:lnTo>
                  <a:lnTo>
                    <a:pt x="87" y="107"/>
                  </a:lnTo>
                  <a:lnTo>
                    <a:pt x="82" y="119"/>
                  </a:lnTo>
                  <a:lnTo>
                    <a:pt x="74" y="127"/>
                  </a:lnTo>
                  <a:lnTo>
                    <a:pt x="67" y="134"/>
                  </a:lnTo>
                  <a:lnTo>
                    <a:pt x="58" y="138"/>
                  </a:lnTo>
                  <a:lnTo>
                    <a:pt x="48" y="140"/>
                  </a:lnTo>
                  <a:lnTo>
                    <a:pt x="38" y="138"/>
                  </a:lnTo>
                  <a:lnTo>
                    <a:pt x="28" y="134"/>
                  </a:lnTo>
                  <a:lnTo>
                    <a:pt x="20" y="127"/>
                  </a:lnTo>
                  <a:lnTo>
                    <a:pt x="14" y="119"/>
                  </a:lnTo>
                  <a:lnTo>
                    <a:pt x="7" y="107"/>
                  </a:lnTo>
                  <a:lnTo>
                    <a:pt x="3" y="96"/>
                  </a:lnTo>
                  <a:lnTo>
                    <a:pt x="0" y="82"/>
                  </a:lnTo>
                  <a:lnTo>
                    <a:pt x="0" y="69"/>
                  </a:lnTo>
                  <a:lnTo>
                    <a:pt x="0" y="54"/>
                  </a:lnTo>
                  <a:lnTo>
                    <a:pt x="3" y="42"/>
                  </a:lnTo>
                  <a:lnTo>
                    <a:pt x="7" y="30"/>
                  </a:lnTo>
                  <a:lnTo>
                    <a:pt x="14" y="21"/>
                  </a:lnTo>
                  <a:lnTo>
                    <a:pt x="20" y="11"/>
                  </a:lnTo>
                  <a:lnTo>
                    <a:pt x="28" y="4"/>
                  </a:lnTo>
                  <a:lnTo>
                    <a:pt x="38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76" name="Freeform 132"/>
            <p:cNvSpPr>
              <a:spLocks/>
            </p:cNvSpPr>
            <p:nvPr/>
          </p:nvSpPr>
          <p:spPr bwMode="auto">
            <a:xfrm>
              <a:off x="3889" y="2156"/>
              <a:ext cx="60" cy="46"/>
            </a:xfrm>
            <a:custGeom>
              <a:avLst/>
              <a:gdLst>
                <a:gd name="T0" fmla="*/ 0 w 119"/>
                <a:gd name="T1" fmla="*/ 6 h 91"/>
                <a:gd name="T2" fmla="*/ 99 w 119"/>
                <a:gd name="T3" fmla="*/ 0 h 91"/>
                <a:gd name="T4" fmla="*/ 119 w 119"/>
                <a:gd name="T5" fmla="*/ 91 h 91"/>
                <a:gd name="T6" fmla="*/ 0 w 119"/>
                <a:gd name="T7" fmla="*/ 6 h 9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9"/>
                <a:gd name="T13" fmla="*/ 0 h 91"/>
                <a:gd name="T14" fmla="*/ 119 w 119"/>
                <a:gd name="T15" fmla="*/ 91 h 9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9" h="91">
                  <a:moveTo>
                    <a:pt x="0" y="6"/>
                  </a:moveTo>
                  <a:lnTo>
                    <a:pt x="99" y="0"/>
                  </a:lnTo>
                  <a:lnTo>
                    <a:pt x="119" y="91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C7003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77" name="Freeform 133"/>
            <p:cNvSpPr>
              <a:spLocks/>
            </p:cNvSpPr>
            <p:nvPr/>
          </p:nvSpPr>
          <p:spPr bwMode="auto">
            <a:xfrm>
              <a:off x="4216" y="2139"/>
              <a:ext cx="26" cy="67"/>
            </a:xfrm>
            <a:custGeom>
              <a:avLst/>
              <a:gdLst>
                <a:gd name="T0" fmla="*/ 25 w 52"/>
                <a:gd name="T1" fmla="*/ 0 h 134"/>
                <a:gd name="T2" fmla="*/ 21 w 52"/>
                <a:gd name="T3" fmla="*/ 7 h 134"/>
                <a:gd name="T4" fmla="*/ 19 w 52"/>
                <a:gd name="T5" fmla="*/ 15 h 134"/>
                <a:gd name="T6" fmla="*/ 14 w 52"/>
                <a:gd name="T7" fmla="*/ 23 h 134"/>
                <a:gd name="T8" fmla="*/ 12 w 52"/>
                <a:gd name="T9" fmla="*/ 31 h 134"/>
                <a:gd name="T10" fmla="*/ 8 w 52"/>
                <a:gd name="T11" fmla="*/ 39 h 134"/>
                <a:gd name="T12" fmla="*/ 5 w 52"/>
                <a:gd name="T13" fmla="*/ 47 h 134"/>
                <a:gd name="T14" fmla="*/ 2 w 52"/>
                <a:gd name="T15" fmla="*/ 55 h 134"/>
                <a:gd name="T16" fmla="*/ 0 w 52"/>
                <a:gd name="T17" fmla="*/ 63 h 134"/>
                <a:gd name="T18" fmla="*/ 4 w 52"/>
                <a:gd name="T19" fmla="*/ 71 h 134"/>
                <a:gd name="T20" fmla="*/ 9 w 52"/>
                <a:gd name="T21" fmla="*/ 80 h 134"/>
                <a:gd name="T22" fmla="*/ 14 w 52"/>
                <a:gd name="T23" fmla="*/ 90 h 134"/>
                <a:gd name="T24" fmla="*/ 21 w 52"/>
                <a:gd name="T25" fmla="*/ 99 h 134"/>
                <a:gd name="T26" fmla="*/ 28 w 52"/>
                <a:gd name="T27" fmla="*/ 107 h 134"/>
                <a:gd name="T28" fmla="*/ 35 w 52"/>
                <a:gd name="T29" fmla="*/ 117 h 134"/>
                <a:gd name="T30" fmla="*/ 43 w 52"/>
                <a:gd name="T31" fmla="*/ 125 h 134"/>
                <a:gd name="T32" fmla="*/ 52 w 52"/>
                <a:gd name="T33" fmla="*/ 134 h 134"/>
                <a:gd name="T34" fmla="*/ 49 w 52"/>
                <a:gd name="T35" fmla="*/ 128 h 134"/>
                <a:gd name="T36" fmla="*/ 47 w 52"/>
                <a:gd name="T37" fmla="*/ 113 h 134"/>
                <a:gd name="T38" fmla="*/ 41 w 52"/>
                <a:gd name="T39" fmla="*/ 91 h 134"/>
                <a:gd name="T40" fmla="*/ 36 w 52"/>
                <a:gd name="T41" fmla="*/ 68 h 134"/>
                <a:gd name="T42" fmla="*/ 31 w 52"/>
                <a:gd name="T43" fmla="*/ 43 h 134"/>
                <a:gd name="T44" fmla="*/ 27 w 52"/>
                <a:gd name="T45" fmla="*/ 21 h 134"/>
                <a:gd name="T46" fmla="*/ 24 w 52"/>
                <a:gd name="T47" fmla="*/ 5 h 134"/>
                <a:gd name="T48" fmla="*/ 25 w 52"/>
                <a:gd name="T49" fmla="*/ 0 h 13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2"/>
                <a:gd name="T76" fmla="*/ 0 h 134"/>
                <a:gd name="T77" fmla="*/ 52 w 52"/>
                <a:gd name="T78" fmla="*/ 134 h 13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2" h="134">
                  <a:moveTo>
                    <a:pt x="25" y="0"/>
                  </a:moveTo>
                  <a:lnTo>
                    <a:pt x="21" y="7"/>
                  </a:lnTo>
                  <a:lnTo>
                    <a:pt x="19" y="15"/>
                  </a:lnTo>
                  <a:lnTo>
                    <a:pt x="14" y="23"/>
                  </a:lnTo>
                  <a:lnTo>
                    <a:pt x="12" y="31"/>
                  </a:lnTo>
                  <a:lnTo>
                    <a:pt x="8" y="39"/>
                  </a:lnTo>
                  <a:lnTo>
                    <a:pt x="5" y="47"/>
                  </a:lnTo>
                  <a:lnTo>
                    <a:pt x="2" y="55"/>
                  </a:lnTo>
                  <a:lnTo>
                    <a:pt x="0" y="63"/>
                  </a:lnTo>
                  <a:lnTo>
                    <a:pt x="4" y="71"/>
                  </a:lnTo>
                  <a:lnTo>
                    <a:pt x="9" y="80"/>
                  </a:lnTo>
                  <a:lnTo>
                    <a:pt x="14" y="90"/>
                  </a:lnTo>
                  <a:lnTo>
                    <a:pt x="21" y="99"/>
                  </a:lnTo>
                  <a:lnTo>
                    <a:pt x="28" y="107"/>
                  </a:lnTo>
                  <a:lnTo>
                    <a:pt x="35" y="117"/>
                  </a:lnTo>
                  <a:lnTo>
                    <a:pt x="43" y="125"/>
                  </a:lnTo>
                  <a:lnTo>
                    <a:pt x="52" y="134"/>
                  </a:lnTo>
                  <a:lnTo>
                    <a:pt x="49" y="128"/>
                  </a:lnTo>
                  <a:lnTo>
                    <a:pt x="47" y="113"/>
                  </a:lnTo>
                  <a:lnTo>
                    <a:pt x="41" y="91"/>
                  </a:lnTo>
                  <a:lnTo>
                    <a:pt x="36" y="68"/>
                  </a:lnTo>
                  <a:lnTo>
                    <a:pt x="31" y="43"/>
                  </a:lnTo>
                  <a:lnTo>
                    <a:pt x="27" y="21"/>
                  </a:lnTo>
                  <a:lnTo>
                    <a:pt x="24" y="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C7003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78" name="Freeform 134"/>
            <p:cNvSpPr>
              <a:spLocks/>
            </p:cNvSpPr>
            <p:nvPr/>
          </p:nvSpPr>
          <p:spPr bwMode="auto">
            <a:xfrm>
              <a:off x="3998" y="2244"/>
              <a:ext cx="151" cy="119"/>
            </a:xfrm>
            <a:custGeom>
              <a:avLst/>
              <a:gdLst>
                <a:gd name="T0" fmla="*/ 19 w 301"/>
                <a:gd name="T1" fmla="*/ 88 h 239"/>
                <a:gd name="T2" fmla="*/ 34 w 301"/>
                <a:gd name="T3" fmla="*/ 51 h 239"/>
                <a:gd name="T4" fmla="*/ 54 w 301"/>
                <a:gd name="T5" fmla="*/ 26 h 239"/>
                <a:gd name="T6" fmla="*/ 76 w 301"/>
                <a:gd name="T7" fmla="*/ 10 h 239"/>
                <a:gd name="T8" fmla="*/ 100 w 301"/>
                <a:gd name="T9" fmla="*/ 2 h 239"/>
                <a:gd name="T10" fmla="*/ 124 w 301"/>
                <a:gd name="T11" fmla="*/ 0 h 239"/>
                <a:gd name="T12" fmla="*/ 152 w 301"/>
                <a:gd name="T13" fmla="*/ 4 h 239"/>
                <a:gd name="T14" fmla="*/ 179 w 301"/>
                <a:gd name="T15" fmla="*/ 10 h 239"/>
                <a:gd name="T16" fmla="*/ 209 w 301"/>
                <a:gd name="T17" fmla="*/ 22 h 239"/>
                <a:gd name="T18" fmla="*/ 219 w 301"/>
                <a:gd name="T19" fmla="*/ 30 h 239"/>
                <a:gd name="T20" fmla="*/ 231 w 301"/>
                <a:gd name="T21" fmla="*/ 39 h 239"/>
                <a:gd name="T22" fmla="*/ 242 w 301"/>
                <a:gd name="T23" fmla="*/ 47 h 239"/>
                <a:gd name="T24" fmla="*/ 254 w 301"/>
                <a:gd name="T25" fmla="*/ 55 h 239"/>
                <a:gd name="T26" fmla="*/ 265 w 301"/>
                <a:gd name="T27" fmla="*/ 63 h 239"/>
                <a:gd name="T28" fmla="*/ 277 w 301"/>
                <a:gd name="T29" fmla="*/ 71 h 239"/>
                <a:gd name="T30" fmla="*/ 289 w 301"/>
                <a:gd name="T31" fmla="*/ 79 h 239"/>
                <a:gd name="T32" fmla="*/ 301 w 301"/>
                <a:gd name="T33" fmla="*/ 88 h 239"/>
                <a:gd name="T34" fmla="*/ 269 w 301"/>
                <a:gd name="T35" fmla="*/ 104 h 239"/>
                <a:gd name="T36" fmla="*/ 233 w 301"/>
                <a:gd name="T37" fmla="*/ 123 h 239"/>
                <a:gd name="T38" fmla="*/ 192 w 301"/>
                <a:gd name="T39" fmla="*/ 143 h 239"/>
                <a:gd name="T40" fmla="*/ 154 w 301"/>
                <a:gd name="T41" fmla="*/ 164 h 239"/>
                <a:gd name="T42" fmla="*/ 112 w 301"/>
                <a:gd name="T43" fmla="*/ 182 h 239"/>
                <a:gd name="T44" fmla="*/ 73 w 301"/>
                <a:gd name="T45" fmla="*/ 203 h 239"/>
                <a:gd name="T46" fmla="*/ 37 w 301"/>
                <a:gd name="T47" fmla="*/ 221 h 239"/>
                <a:gd name="T48" fmla="*/ 6 w 301"/>
                <a:gd name="T49" fmla="*/ 239 h 239"/>
                <a:gd name="T50" fmla="*/ 0 w 301"/>
                <a:gd name="T51" fmla="*/ 221 h 239"/>
                <a:gd name="T52" fmla="*/ 2 w 301"/>
                <a:gd name="T53" fmla="*/ 203 h 239"/>
                <a:gd name="T54" fmla="*/ 6 w 301"/>
                <a:gd name="T55" fmla="*/ 182 h 239"/>
                <a:gd name="T56" fmla="*/ 12 w 301"/>
                <a:gd name="T57" fmla="*/ 164 h 239"/>
                <a:gd name="T58" fmla="*/ 16 w 301"/>
                <a:gd name="T59" fmla="*/ 143 h 239"/>
                <a:gd name="T60" fmla="*/ 21 w 301"/>
                <a:gd name="T61" fmla="*/ 123 h 239"/>
                <a:gd name="T62" fmla="*/ 22 w 301"/>
                <a:gd name="T63" fmla="*/ 104 h 239"/>
                <a:gd name="T64" fmla="*/ 19 w 301"/>
                <a:gd name="T65" fmla="*/ 88 h 23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01"/>
                <a:gd name="T100" fmla="*/ 0 h 239"/>
                <a:gd name="T101" fmla="*/ 301 w 301"/>
                <a:gd name="T102" fmla="*/ 239 h 23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01" h="239">
                  <a:moveTo>
                    <a:pt x="19" y="88"/>
                  </a:moveTo>
                  <a:lnTo>
                    <a:pt x="34" y="51"/>
                  </a:lnTo>
                  <a:lnTo>
                    <a:pt x="54" y="26"/>
                  </a:lnTo>
                  <a:lnTo>
                    <a:pt x="76" y="10"/>
                  </a:lnTo>
                  <a:lnTo>
                    <a:pt x="100" y="2"/>
                  </a:lnTo>
                  <a:lnTo>
                    <a:pt x="124" y="0"/>
                  </a:lnTo>
                  <a:lnTo>
                    <a:pt x="152" y="4"/>
                  </a:lnTo>
                  <a:lnTo>
                    <a:pt x="179" y="10"/>
                  </a:lnTo>
                  <a:lnTo>
                    <a:pt x="209" y="22"/>
                  </a:lnTo>
                  <a:lnTo>
                    <a:pt x="219" y="30"/>
                  </a:lnTo>
                  <a:lnTo>
                    <a:pt x="231" y="39"/>
                  </a:lnTo>
                  <a:lnTo>
                    <a:pt x="242" y="47"/>
                  </a:lnTo>
                  <a:lnTo>
                    <a:pt x="254" y="55"/>
                  </a:lnTo>
                  <a:lnTo>
                    <a:pt x="265" y="63"/>
                  </a:lnTo>
                  <a:lnTo>
                    <a:pt x="277" y="71"/>
                  </a:lnTo>
                  <a:lnTo>
                    <a:pt x="289" y="79"/>
                  </a:lnTo>
                  <a:lnTo>
                    <a:pt x="301" y="88"/>
                  </a:lnTo>
                  <a:lnTo>
                    <a:pt x="269" y="104"/>
                  </a:lnTo>
                  <a:lnTo>
                    <a:pt x="233" y="123"/>
                  </a:lnTo>
                  <a:lnTo>
                    <a:pt x="192" y="143"/>
                  </a:lnTo>
                  <a:lnTo>
                    <a:pt x="154" y="164"/>
                  </a:lnTo>
                  <a:lnTo>
                    <a:pt x="112" y="182"/>
                  </a:lnTo>
                  <a:lnTo>
                    <a:pt x="73" y="203"/>
                  </a:lnTo>
                  <a:lnTo>
                    <a:pt x="37" y="221"/>
                  </a:lnTo>
                  <a:lnTo>
                    <a:pt x="6" y="239"/>
                  </a:lnTo>
                  <a:lnTo>
                    <a:pt x="0" y="221"/>
                  </a:lnTo>
                  <a:lnTo>
                    <a:pt x="2" y="203"/>
                  </a:lnTo>
                  <a:lnTo>
                    <a:pt x="6" y="182"/>
                  </a:lnTo>
                  <a:lnTo>
                    <a:pt x="12" y="164"/>
                  </a:lnTo>
                  <a:lnTo>
                    <a:pt x="16" y="143"/>
                  </a:lnTo>
                  <a:lnTo>
                    <a:pt x="21" y="123"/>
                  </a:lnTo>
                  <a:lnTo>
                    <a:pt x="22" y="104"/>
                  </a:lnTo>
                  <a:lnTo>
                    <a:pt x="19" y="88"/>
                  </a:lnTo>
                  <a:close/>
                </a:path>
              </a:pathLst>
            </a:custGeom>
            <a:solidFill>
              <a:srgbClr val="F0B0A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79" name="Freeform 135"/>
            <p:cNvSpPr>
              <a:spLocks/>
            </p:cNvSpPr>
            <p:nvPr/>
          </p:nvSpPr>
          <p:spPr bwMode="auto">
            <a:xfrm>
              <a:off x="4028" y="2267"/>
              <a:ext cx="87" cy="69"/>
            </a:xfrm>
            <a:custGeom>
              <a:avLst/>
              <a:gdLst>
                <a:gd name="T0" fmla="*/ 12 w 173"/>
                <a:gd name="T1" fmla="*/ 53 h 139"/>
                <a:gd name="T2" fmla="*/ 20 w 173"/>
                <a:gd name="T3" fmla="*/ 31 h 139"/>
                <a:gd name="T4" fmla="*/ 32 w 173"/>
                <a:gd name="T5" fmla="*/ 16 h 139"/>
                <a:gd name="T6" fmla="*/ 44 w 173"/>
                <a:gd name="T7" fmla="*/ 7 h 139"/>
                <a:gd name="T8" fmla="*/ 59 w 173"/>
                <a:gd name="T9" fmla="*/ 3 h 139"/>
                <a:gd name="T10" fmla="*/ 72 w 173"/>
                <a:gd name="T11" fmla="*/ 0 h 139"/>
                <a:gd name="T12" fmla="*/ 88 w 173"/>
                <a:gd name="T13" fmla="*/ 3 h 139"/>
                <a:gd name="T14" fmla="*/ 105 w 173"/>
                <a:gd name="T15" fmla="*/ 6 h 139"/>
                <a:gd name="T16" fmla="*/ 121 w 173"/>
                <a:gd name="T17" fmla="*/ 14 h 139"/>
                <a:gd name="T18" fmla="*/ 133 w 173"/>
                <a:gd name="T19" fmla="*/ 23 h 139"/>
                <a:gd name="T20" fmla="*/ 146 w 173"/>
                <a:gd name="T21" fmla="*/ 33 h 139"/>
                <a:gd name="T22" fmla="*/ 160 w 173"/>
                <a:gd name="T23" fmla="*/ 42 h 139"/>
                <a:gd name="T24" fmla="*/ 173 w 173"/>
                <a:gd name="T25" fmla="*/ 53 h 139"/>
                <a:gd name="T26" fmla="*/ 153 w 173"/>
                <a:gd name="T27" fmla="*/ 61 h 139"/>
                <a:gd name="T28" fmla="*/ 133 w 173"/>
                <a:gd name="T29" fmla="*/ 72 h 139"/>
                <a:gd name="T30" fmla="*/ 110 w 173"/>
                <a:gd name="T31" fmla="*/ 82 h 139"/>
                <a:gd name="T32" fmla="*/ 88 w 173"/>
                <a:gd name="T33" fmla="*/ 94 h 139"/>
                <a:gd name="T34" fmla="*/ 64 w 173"/>
                <a:gd name="T35" fmla="*/ 105 h 139"/>
                <a:gd name="T36" fmla="*/ 41 w 173"/>
                <a:gd name="T37" fmla="*/ 117 h 139"/>
                <a:gd name="T38" fmla="*/ 20 w 173"/>
                <a:gd name="T39" fmla="*/ 128 h 139"/>
                <a:gd name="T40" fmla="*/ 4 w 173"/>
                <a:gd name="T41" fmla="*/ 139 h 139"/>
                <a:gd name="T42" fmla="*/ 0 w 173"/>
                <a:gd name="T43" fmla="*/ 128 h 139"/>
                <a:gd name="T44" fmla="*/ 1 w 173"/>
                <a:gd name="T45" fmla="*/ 117 h 139"/>
                <a:gd name="T46" fmla="*/ 4 w 173"/>
                <a:gd name="T47" fmla="*/ 105 h 139"/>
                <a:gd name="T48" fmla="*/ 8 w 173"/>
                <a:gd name="T49" fmla="*/ 94 h 139"/>
                <a:gd name="T50" fmla="*/ 9 w 173"/>
                <a:gd name="T51" fmla="*/ 82 h 139"/>
                <a:gd name="T52" fmla="*/ 12 w 173"/>
                <a:gd name="T53" fmla="*/ 72 h 139"/>
                <a:gd name="T54" fmla="*/ 12 w 173"/>
                <a:gd name="T55" fmla="*/ 61 h 139"/>
                <a:gd name="T56" fmla="*/ 12 w 173"/>
                <a:gd name="T57" fmla="*/ 53 h 13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73"/>
                <a:gd name="T88" fmla="*/ 0 h 139"/>
                <a:gd name="T89" fmla="*/ 173 w 173"/>
                <a:gd name="T90" fmla="*/ 139 h 13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73" h="139">
                  <a:moveTo>
                    <a:pt x="12" y="53"/>
                  </a:moveTo>
                  <a:lnTo>
                    <a:pt x="20" y="31"/>
                  </a:lnTo>
                  <a:lnTo>
                    <a:pt x="32" y="16"/>
                  </a:lnTo>
                  <a:lnTo>
                    <a:pt x="44" y="7"/>
                  </a:lnTo>
                  <a:lnTo>
                    <a:pt x="59" y="3"/>
                  </a:lnTo>
                  <a:lnTo>
                    <a:pt x="72" y="0"/>
                  </a:lnTo>
                  <a:lnTo>
                    <a:pt x="88" y="3"/>
                  </a:lnTo>
                  <a:lnTo>
                    <a:pt x="105" y="6"/>
                  </a:lnTo>
                  <a:lnTo>
                    <a:pt x="121" y="14"/>
                  </a:lnTo>
                  <a:lnTo>
                    <a:pt x="133" y="23"/>
                  </a:lnTo>
                  <a:lnTo>
                    <a:pt x="146" y="33"/>
                  </a:lnTo>
                  <a:lnTo>
                    <a:pt x="160" y="42"/>
                  </a:lnTo>
                  <a:lnTo>
                    <a:pt x="173" y="53"/>
                  </a:lnTo>
                  <a:lnTo>
                    <a:pt x="153" y="61"/>
                  </a:lnTo>
                  <a:lnTo>
                    <a:pt x="133" y="72"/>
                  </a:lnTo>
                  <a:lnTo>
                    <a:pt x="110" y="82"/>
                  </a:lnTo>
                  <a:lnTo>
                    <a:pt x="88" y="94"/>
                  </a:lnTo>
                  <a:lnTo>
                    <a:pt x="64" y="105"/>
                  </a:lnTo>
                  <a:lnTo>
                    <a:pt x="41" y="117"/>
                  </a:lnTo>
                  <a:lnTo>
                    <a:pt x="20" y="128"/>
                  </a:lnTo>
                  <a:lnTo>
                    <a:pt x="4" y="139"/>
                  </a:lnTo>
                  <a:lnTo>
                    <a:pt x="0" y="128"/>
                  </a:lnTo>
                  <a:lnTo>
                    <a:pt x="1" y="117"/>
                  </a:lnTo>
                  <a:lnTo>
                    <a:pt x="4" y="105"/>
                  </a:lnTo>
                  <a:lnTo>
                    <a:pt x="8" y="94"/>
                  </a:lnTo>
                  <a:lnTo>
                    <a:pt x="9" y="82"/>
                  </a:lnTo>
                  <a:lnTo>
                    <a:pt x="12" y="72"/>
                  </a:lnTo>
                  <a:lnTo>
                    <a:pt x="12" y="61"/>
                  </a:lnTo>
                  <a:lnTo>
                    <a:pt x="12" y="53"/>
                  </a:lnTo>
                  <a:close/>
                </a:path>
              </a:pathLst>
            </a:custGeom>
            <a:solidFill>
              <a:srgbClr val="F0C9C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80" name="Freeform 136"/>
            <p:cNvSpPr>
              <a:spLocks/>
            </p:cNvSpPr>
            <p:nvPr/>
          </p:nvSpPr>
          <p:spPr bwMode="auto">
            <a:xfrm>
              <a:off x="4070" y="1884"/>
              <a:ext cx="88" cy="72"/>
            </a:xfrm>
            <a:custGeom>
              <a:avLst/>
              <a:gdLst>
                <a:gd name="T0" fmla="*/ 0 w 176"/>
                <a:gd name="T1" fmla="*/ 0 h 144"/>
                <a:gd name="T2" fmla="*/ 0 w 176"/>
                <a:gd name="T3" fmla="*/ 8 h 144"/>
                <a:gd name="T4" fmla="*/ 0 w 176"/>
                <a:gd name="T5" fmla="*/ 16 h 144"/>
                <a:gd name="T6" fmla="*/ 0 w 176"/>
                <a:gd name="T7" fmla="*/ 24 h 144"/>
                <a:gd name="T8" fmla="*/ 0 w 176"/>
                <a:gd name="T9" fmla="*/ 32 h 144"/>
                <a:gd name="T10" fmla="*/ 0 w 176"/>
                <a:gd name="T11" fmla="*/ 40 h 144"/>
                <a:gd name="T12" fmla="*/ 0 w 176"/>
                <a:gd name="T13" fmla="*/ 49 h 144"/>
                <a:gd name="T14" fmla="*/ 0 w 176"/>
                <a:gd name="T15" fmla="*/ 57 h 144"/>
                <a:gd name="T16" fmla="*/ 0 w 176"/>
                <a:gd name="T17" fmla="*/ 66 h 144"/>
                <a:gd name="T18" fmla="*/ 5 w 176"/>
                <a:gd name="T19" fmla="*/ 77 h 144"/>
                <a:gd name="T20" fmla="*/ 15 w 176"/>
                <a:gd name="T21" fmla="*/ 88 h 144"/>
                <a:gd name="T22" fmla="*/ 26 w 176"/>
                <a:gd name="T23" fmla="*/ 96 h 144"/>
                <a:gd name="T24" fmla="*/ 39 w 176"/>
                <a:gd name="T25" fmla="*/ 105 h 144"/>
                <a:gd name="T26" fmla="*/ 53 w 176"/>
                <a:gd name="T27" fmla="*/ 112 h 144"/>
                <a:gd name="T28" fmla="*/ 69 w 176"/>
                <a:gd name="T29" fmla="*/ 118 h 144"/>
                <a:gd name="T30" fmla="*/ 86 w 176"/>
                <a:gd name="T31" fmla="*/ 125 h 144"/>
                <a:gd name="T32" fmla="*/ 104 w 176"/>
                <a:gd name="T33" fmla="*/ 133 h 144"/>
                <a:gd name="T34" fmla="*/ 112 w 176"/>
                <a:gd name="T35" fmla="*/ 133 h 144"/>
                <a:gd name="T36" fmla="*/ 121 w 176"/>
                <a:gd name="T37" fmla="*/ 135 h 144"/>
                <a:gd name="T38" fmla="*/ 130 w 176"/>
                <a:gd name="T39" fmla="*/ 136 h 144"/>
                <a:gd name="T40" fmla="*/ 140 w 176"/>
                <a:gd name="T41" fmla="*/ 139 h 144"/>
                <a:gd name="T42" fmla="*/ 148 w 176"/>
                <a:gd name="T43" fmla="*/ 139 h 144"/>
                <a:gd name="T44" fmla="*/ 157 w 176"/>
                <a:gd name="T45" fmla="*/ 140 h 144"/>
                <a:gd name="T46" fmla="*/ 167 w 176"/>
                <a:gd name="T47" fmla="*/ 141 h 144"/>
                <a:gd name="T48" fmla="*/ 176 w 176"/>
                <a:gd name="T49" fmla="*/ 144 h 144"/>
                <a:gd name="T50" fmla="*/ 155 w 176"/>
                <a:gd name="T51" fmla="*/ 121 h 144"/>
                <a:gd name="T52" fmla="*/ 134 w 176"/>
                <a:gd name="T53" fmla="*/ 101 h 144"/>
                <a:gd name="T54" fmla="*/ 113 w 176"/>
                <a:gd name="T55" fmla="*/ 81 h 144"/>
                <a:gd name="T56" fmla="*/ 91 w 176"/>
                <a:gd name="T57" fmla="*/ 63 h 144"/>
                <a:gd name="T58" fmla="*/ 69 w 176"/>
                <a:gd name="T59" fmla="*/ 45 h 144"/>
                <a:gd name="T60" fmla="*/ 46 w 176"/>
                <a:gd name="T61" fmla="*/ 28 h 144"/>
                <a:gd name="T62" fmla="*/ 23 w 176"/>
                <a:gd name="T63" fmla="*/ 12 h 144"/>
                <a:gd name="T64" fmla="*/ 0 w 176"/>
                <a:gd name="T65" fmla="*/ 0 h 14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76"/>
                <a:gd name="T100" fmla="*/ 0 h 144"/>
                <a:gd name="T101" fmla="*/ 176 w 176"/>
                <a:gd name="T102" fmla="*/ 144 h 14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76" h="144">
                  <a:moveTo>
                    <a:pt x="0" y="0"/>
                  </a:moveTo>
                  <a:lnTo>
                    <a:pt x="0" y="8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0" y="49"/>
                  </a:lnTo>
                  <a:lnTo>
                    <a:pt x="0" y="57"/>
                  </a:lnTo>
                  <a:lnTo>
                    <a:pt x="0" y="66"/>
                  </a:lnTo>
                  <a:lnTo>
                    <a:pt x="5" y="77"/>
                  </a:lnTo>
                  <a:lnTo>
                    <a:pt x="15" y="88"/>
                  </a:lnTo>
                  <a:lnTo>
                    <a:pt x="26" y="96"/>
                  </a:lnTo>
                  <a:lnTo>
                    <a:pt x="39" y="105"/>
                  </a:lnTo>
                  <a:lnTo>
                    <a:pt x="53" y="112"/>
                  </a:lnTo>
                  <a:lnTo>
                    <a:pt x="69" y="118"/>
                  </a:lnTo>
                  <a:lnTo>
                    <a:pt x="86" y="125"/>
                  </a:lnTo>
                  <a:lnTo>
                    <a:pt x="104" y="133"/>
                  </a:lnTo>
                  <a:lnTo>
                    <a:pt x="112" y="133"/>
                  </a:lnTo>
                  <a:lnTo>
                    <a:pt x="121" y="135"/>
                  </a:lnTo>
                  <a:lnTo>
                    <a:pt x="130" y="136"/>
                  </a:lnTo>
                  <a:lnTo>
                    <a:pt x="140" y="139"/>
                  </a:lnTo>
                  <a:lnTo>
                    <a:pt x="148" y="139"/>
                  </a:lnTo>
                  <a:lnTo>
                    <a:pt x="157" y="140"/>
                  </a:lnTo>
                  <a:lnTo>
                    <a:pt x="167" y="141"/>
                  </a:lnTo>
                  <a:lnTo>
                    <a:pt x="176" y="144"/>
                  </a:lnTo>
                  <a:lnTo>
                    <a:pt x="155" y="121"/>
                  </a:lnTo>
                  <a:lnTo>
                    <a:pt x="134" y="101"/>
                  </a:lnTo>
                  <a:lnTo>
                    <a:pt x="113" y="81"/>
                  </a:lnTo>
                  <a:lnTo>
                    <a:pt x="91" y="63"/>
                  </a:lnTo>
                  <a:lnTo>
                    <a:pt x="69" y="45"/>
                  </a:lnTo>
                  <a:lnTo>
                    <a:pt x="46" y="28"/>
                  </a:lnTo>
                  <a:lnTo>
                    <a:pt x="23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B0A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81" name="Freeform 137"/>
            <p:cNvSpPr>
              <a:spLocks/>
            </p:cNvSpPr>
            <p:nvPr/>
          </p:nvSpPr>
          <p:spPr bwMode="auto">
            <a:xfrm>
              <a:off x="3295" y="2084"/>
              <a:ext cx="257" cy="286"/>
            </a:xfrm>
            <a:custGeom>
              <a:avLst/>
              <a:gdLst>
                <a:gd name="T0" fmla="*/ 28 w 513"/>
                <a:gd name="T1" fmla="*/ 33 h 571"/>
                <a:gd name="T2" fmla="*/ 24 w 513"/>
                <a:gd name="T3" fmla="*/ 51 h 571"/>
                <a:gd name="T4" fmla="*/ 20 w 513"/>
                <a:gd name="T5" fmla="*/ 70 h 571"/>
                <a:gd name="T6" fmla="*/ 16 w 513"/>
                <a:gd name="T7" fmla="*/ 89 h 571"/>
                <a:gd name="T8" fmla="*/ 13 w 513"/>
                <a:gd name="T9" fmla="*/ 109 h 571"/>
                <a:gd name="T10" fmla="*/ 9 w 513"/>
                <a:gd name="T11" fmla="*/ 126 h 571"/>
                <a:gd name="T12" fmla="*/ 7 w 513"/>
                <a:gd name="T13" fmla="*/ 145 h 571"/>
                <a:gd name="T14" fmla="*/ 3 w 513"/>
                <a:gd name="T15" fmla="*/ 164 h 571"/>
                <a:gd name="T16" fmla="*/ 0 w 513"/>
                <a:gd name="T17" fmla="*/ 184 h 571"/>
                <a:gd name="T18" fmla="*/ 9 w 513"/>
                <a:gd name="T19" fmla="*/ 253 h 571"/>
                <a:gd name="T20" fmla="*/ 32 w 513"/>
                <a:gd name="T21" fmla="*/ 313 h 571"/>
                <a:gd name="T22" fmla="*/ 66 w 513"/>
                <a:gd name="T23" fmla="*/ 364 h 571"/>
                <a:gd name="T24" fmla="*/ 109 w 513"/>
                <a:gd name="T25" fmla="*/ 411 h 571"/>
                <a:gd name="T26" fmla="*/ 156 w 513"/>
                <a:gd name="T27" fmla="*/ 453 h 571"/>
                <a:gd name="T28" fmla="*/ 208 w 513"/>
                <a:gd name="T29" fmla="*/ 493 h 571"/>
                <a:gd name="T30" fmla="*/ 262 w 513"/>
                <a:gd name="T31" fmla="*/ 531 h 571"/>
                <a:gd name="T32" fmla="*/ 316 w 513"/>
                <a:gd name="T33" fmla="*/ 571 h 571"/>
                <a:gd name="T34" fmla="*/ 340 w 513"/>
                <a:gd name="T35" fmla="*/ 536 h 571"/>
                <a:gd name="T36" fmla="*/ 364 w 513"/>
                <a:gd name="T37" fmla="*/ 503 h 571"/>
                <a:gd name="T38" fmla="*/ 388 w 513"/>
                <a:gd name="T39" fmla="*/ 469 h 571"/>
                <a:gd name="T40" fmla="*/ 414 w 513"/>
                <a:gd name="T41" fmla="*/ 436 h 571"/>
                <a:gd name="T42" fmla="*/ 438 w 513"/>
                <a:gd name="T43" fmla="*/ 402 h 571"/>
                <a:gd name="T44" fmla="*/ 462 w 513"/>
                <a:gd name="T45" fmla="*/ 368 h 571"/>
                <a:gd name="T46" fmla="*/ 488 w 513"/>
                <a:gd name="T47" fmla="*/ 335 h 571"/>
                <a:gd name="T48" fmla="*/ 513 w 513"/>
                <a:gd name="T49" fmla="*/ 302 h 571"/>
                <a:gd name="T50" fmla="*/ 498 w 513"/>
                <a:gd name="T51" fmla="*/ 259 h 571"/>
                <a:gd name="T52" fmla="*/ 480 w 513"/>
                <a:gd name="T53" fmla="*/ 220 h 571"/>
                <a:gd name="T54" fmla="*/ 454 w 513"/>
                <a:gd name="T55" fmla="*/ 181 h 571"/>
                <a:gd name="T56" fmla="*/ 426 w 513"/>
                <a:gd name="T57" fmla="*/ 146 h 571"/>
                <a:gd name="T58" fmla="*/ 391 w 513"/>
                <a:gd name="T59" fmla="*/ 111 h 571"/>
                <a:gd name="T60" fmla="*/ 353 w 513"/>
                <a:gd name="T61" fmla="*/ 79 h 571"/>
                <a:gd name="T62" fmla="*/ 310 w 513"/>
                <a:gd name="T63" fmla="*/ 48 h 571"/>
                <a:gd name="T64" fmla="*/ 263 w 513"/>
                <a:gd name="T65" fmla="*/ 20 h 571"/>
                <a:gd name="T66" fmla="*/ 231 w 513"/>
                <a:gd name="T67" fmla="*/ 11 h 571"/>
                <a:gd name="T68" fmla="*/ 199 w 513"/>
                <a:gd name="T69" fmla="*/ 5 h 571"/>
                <a:gd name="T70" fmla="*/ 166 w 513"/>
                <a:gd name="T71" fmla="*/ 0 h 571"/>
                <a:gd name="T72" fmla="*/ 138 w 513"/>
                <a:gd name="T73" fmla="*/ 0 h 571"/>
                <a:gd name="T74" fmla="*/ 107 w 513"/>
                <a:gd name="T75" fmla="*/ 1 h 571"/>
                <a:gd name="T76" fmla="*/ 80 w 513"/>
                <a:gd name="T77" fmla="*/ 7 h 571"/>
                <a:gd name="T78" fmla="*/ 52 w 513"/>
                <a:gd name="T79" fmla="*/ 17 h 571"/>
                <a:gd name="T80" fmla="*/ 28 w 513"/>
                <a:gd name="T81" fmla="*/ 33 h 57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13"/>
                <a:gd name="T124" fmla="*/ 0 h 571"/>
                <a:gd name="T125" fmla="*/ 513 w 513"/>
                <a:gd name="T126" fmla="*/ 571 h 57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13" h="571">
                  <a:moveTo>
                    <a:pt x="28" y="33"/>
                  </a:moveTo>
                  <a:lnTo>
                    <a:pt x="24" y="51"/>
                  </a:lnTo>
                  <a:lnTo>
                    <a:pt x="20" y="70"/>
                  </a:lnTo>
                  <a:lnTo>
                    <a:pt x="16" y="89"/>
                  </a:lnTo>
                  <a:lnTo>
                    <a:pt x="13" y="109"/>
                  </a:lnTo>
                  <a:lnTo>
                    <a:pt x="9" y="126"/>
                  </a:lnTo>
                  <a:lnTo>
                    <a:pt x="7" y="145"/>
                  </a:lnTo>
                  <a:lnTo>
                    <a:pt x="3" y="164"/>
                  </a:lnTo>
                  <a:lnTo>
                    <a:pt x="0" y="184"/>
                  </a:lnTo>
                  <a:lnTo>
                    <a:pt x="9" y="253"/>
                  </a:lnTo>
                  <a:lnTo>
                    <a:pt x="32" y="313"/>
                  </a:lnTo>
                  <a:lnTo>
                    <a:pt x="66" y="364"/>
                  </a:lnTo>
                  <a:lnTo>
                    <a:pt x="109" y="411"/>
                  </a:lnTo>
                  <a:lnTo>
                    <a:pt x="156" y="453"/>
                  </a:lnTo>
                  <a:lnTo>
                    <a:pt x="208" y="493"/>
                  </a:lnTo>
                  <a:lnTo>
                    <a:pt x="262" y="531"/>
                  </a:lnTo>
                  <a:lnTo>
                    <a:pt x="316" y="571"/>
                  </a:lnTo>
                  <a:lnTo>
                    <a:pt x="340" y="536"/>
                  </a:lnTo>
                  <a:lnTo>
                    <a:pt x="364" y="503"/>
                  </a:lnTo>
                  <a:lnTo>
                    <a:pt x="388" y="469"/>
                  </a:lnTo>
                  <a:lnTo>
                    <a:pt x="414" y="436"/>
                  </a:lnTo>
                  <a:lnTo>
                    <a:pt x="438" y="402"/>
                  </a:lnTo>
                  <a:lnTo>
                    <a:pt x="462" y="368"/>
                  </a:lnTo>
                  <a:lnTo>
                    <a:pt x="488" y="335"/>
                  </a:lnTo>
                  <a:lnTo>
                    <a:pt x="513" y="302"/>
                  </a:lnTo>
                  <a:lnTo>
                    <a:pt x="498" y="259"/>
                  </a:lnTo>
                  <a:lnTo>
                    <a:pt x="480" y="220"/>
                  </a:lnTo>
                  <a:lnTo>
                    <a:pt x="454" y="181"/>
                  </a:lnTo>
                  <a:lnTo>
                    <a:pt x="426" y="146"/>
                  </a:lnTo>
                  <a:lnTo>
                    <a:pt x="391" y="111"/>
                  </a:lnTo>
                  <a:lnTo>
                    <a:pt x="353" y="79"/>
                  </a:lnTo>
                  <a:lnTo>
                    <a:pt x="310" y="48"/>
                  </a:lnTo>
                  <a:lnTo>
                    <a:pt x="263" y="20"/>
                  </a:lnTo>
                  <a:lnTo>
                    <a:pt x="231" y="11"/>
                  </a:lnTo>
                  <a:lnTo>
                    <a:pt x="199" y="5"/>
                  </a:lnTo>
                  <a:lnTo>
                    <a:pt x="166" y="0"/>
                  </a:lnTo>
                  <a:lnTo>
                    <a:pt x="138" y="0"/>
                  </a:lnTo>
                  <a:lnTo>
                    <a:pt x="107" y="1"/>
                  </a:lnTo>
                  <a:lnTo>
                    <a:pt x="80" y="7"/>
                  </a:lnTo>
                  <a:lnTo>
                    <a:pt x="52" y="17"/>
                  </a:lnTo>
                  <a:lnTo>
                    <a:pt x="28" y="33"/>
                  </a:lnTo>
                  <a:close/>
                </a:path>
              </a:pathLst>
            </a:custGeom>
            <a:solidFill>
              <a:srgbClr val="FFCC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82" name="Freeform 138"/>
            <p:cNvSpPr>
              <a:spLocks/>
            </p:cNvSpPr>
            <p:nvPr/>
          </p:nvSpPr>
          <p:spPr bwMode="auto">
            <a:xfrm>
              <a:off x="3988" y="2154"/>
              <a:ext cx="239" cy="85"/>
            </a:xfrm>
            <a:custGeom>
              <a:avLst/>
              <a:gdLst>
                <a:gd name="T0" fmla="*/ 0 w 477"/>
                <a:gd name="T1" fmla="*/ 169 h 169"/>
                <a:gd name="T2" fmla="*/ 3 w 477"/>
                <a:gd name="T3" fmla="*/ 153 h 169"/>
                <a:gd name="T4" fmla="*/ 7 w 477"/>
                <a:gd name="T5" fmla="*/ 140 h 169"/>
                <a:gd name="T6" fmla="*/ 11 w 477"/>
                <a:gd name="T7" fmla="*/ 125 h 169"/>
                <a:gd name="T8" fmla="*/ 15 w 477"/>
                <a:gd name="T9" fmla="*/ 111 h 169"/>
                <a:gd name="T10" fmla="*/ 19 w 477"/>
                <a:gd name="T11" fmla="*/ 97 h 169"/>
                <a:gd name="T12" fmla="*/ 24 w 477"/>
                <a:gd name="T13" fmla="*/ 84 h 169"/>
                <a:gd name="T14" fmla="*/ 28 w 477"/>
                <a:gd name="T15" fmla="*/ 70 h 169"/>
                <a:gd name="T16" fmla="*/ 34 w 477"/>
                <a:gd name="T17" fmla="*/ 58 h 169"/>
                <a:gd name="T18" fmla="*/ 57 w 477"/>
                <a:gd name="T19" fmla="*/ 33 h 169"/>
                <a:gd name="T20" fmla="*/ 81 w 477"/>
                <a:gd name="T21" fmla="*/ 17 h 169"/>
                <a:gd name="T22" fmla="*/ 104 w 477"/>
                <a:gd name="T23" fmla="*/ 5 h 169"/>
                <a:gd name="T24" fmla="*/ 128 w 477"/>
                <a:gd name="T25" fmla="*/ 1 h 169"/>
                <a:gd name="T26" fmla="*/ 151 w 477"/>
                <a:gd name="T27" fmla="*/ 0 h 169"/>
                <a:gd name="T28" fmla="*/ 175 w 477"/>
                <a:gd name="T29" fmla="*/ 6 h 169"/>
                <a:gd name="T30" fmla="*/ 199 w 477"/>
                <a:gd name="T31" fmla="*/ 19 h 169"/>
                <a:gd name="T32" fmla="*/ 223 w 477"/>
                <a:gd name="T33" fmla="*/ 37 h 169"/>
                <a:gd name="T34" fmla="*/ 254 w 477"/>
                <a:gd name="T35" fmla="*/ 51 h 169"/>
                <a:gd name="T36" fmla="*/ 286 w 477"/>
                <a:gd name="T37" fmla="*/ 66 h 169"/>
                <a:gd name="T38" fmla="*/ 317 w 477"/>
                <a:gd name="T39" fmla="*/ 80 h 169"/>
                <a:gd name="T40" fmla="*/ 350 w 477"/>
                <a:gd name="T41" fmla="*/ 97 h 169"/>
                <a:gd name="T42" fmla="*/ 380 w 477"/>
                <a:gd name="T43" fmla="*/ 110 h 169"/>
                <a:gd name="T44" fmla="*/ 413 w 477"/>
                <a:gd name="T45" fmla="*/ 125 h 169"/>
                <a:gd name="T46" fmla="*/ 445 w 477"/>
                <a:gd name="T47" fmla="*/ 140 h 169"/>
                <a:gd name="T48" fmla="*/ 477 w 477"/>
                <a:gd name="T49" fmla="*/ 156 h 169"/>
                <a:gd name="T50" fmla="*/ 417 w 477"/>
                <a:gd name="T51" fmla="*/ 142 h 169"/>
                <a:gd name="T52" fmla="*/ 356 w 477"/>
                <a:gd name="T53" fmla="*/ 133 h 169"/>
                <a:gd name="T54" fmla="*/ 297 w 477"/>
                <a:gd name="T55" fmla="*/ 125 h 169"/>
                <a:gd name="T56" fmla="*/ 238 w 477"/>
                <a:gd name="T57" fmla="*/ 122 h 169"/>
                <a:gd name="T58" fmla="*/ 178 w 477"/>
                <a:gd name="T59" fmla="*/ 122 h 169"/>
                <a:gd name="T60" fmla="*/ 118 w 477"/>
                <a:gd name="T61" fmla="*/ 132 h 169"/>
                <a:gd name="T62" fmla="*/ 59 w 477"/>
                <a:gd name="T63" fmla="*/ 145 h 169"/>
                <a:gd name="T64" fmla="*/ 0 w 477"/>
                <a:gd name="T65" fmla="*/ 169 h 16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77"/>
                <a:gd name="T100" fmla="*/ 0 h 169"/>
                <a:gd name="T101" fmla="*/ 477 w 477"/>
                <a:gd name="T102" fmla="*/ 169 h 16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77" h="169">
                  <a:moveTo>
                    <a:pt x="0" y="169"/>
                  </a:moveTo>
                  <a:lnTo>
                    <a:pt x="3" y="153"/>
                  </a:lnTo>
                  <a:lnTo>
                    <a:pt x="7" y="140"/>
                  </a:lnTo>
                  <a:lnTo>
                    <a:pt x="11" y="125"/>
                  </a:lnTo>
                  <a:lnTo>
                    <a:pt x="15" y="111"/>
                  </a:lnTo>
                  <a:lnTo>
                    <a:pt x="19" y="97"/>
                  </a:lnTo>
                  <a:lnTo>
                    <a:pt x="24" y="84"/>
                  </a:lnTo>
                  <a:lnTo>
                    <a:pt x="28" y="70"/>
                  </a:lnTo>
                  <a:lnTo>
                    <a:pt x="34" y="58"/>
                  </a:lnTo>
                  <a:lnTo>
                    <a:pt x="57" y="33"/>
                  </a:lnTo>
                  <a:lnTo>
                    <a:pt x="81" y="17"/>
                  </a:lnTo>
                  <a:lnTo>
                    <a:pt x="104" y="5"/>
                  </a:lnTo>
                  <a:lnTo>
                    <a:pt x="128" y="1"/>
                  </a:lnTo>
                  <a:lnTo>
                    <a:pt x="151" y="0"/>
                  </a:lnTo>
                  <a:lnTo>
                    <a:pt x="175" y="6"/>
                  </a:lnTo>
                  <a:lnTo>
                    <a:pt x="199" y="19"/>
                  </a:lnTo>
                  <a:lnTo>
                    <a:pt x="223" y="37"/>
                  </a:lnTo>
                  <a:lnTo>
                    <a:pt x="254" y="51"/>
                  </a:lnTo>
                  <a:lnTo>
                    <a:pt x="286" y="66"/>
                  </a:lnTo>
                  <a:lnTo>
                    <a:pt x="317" y="80"/>
                  </a:lnTo>
                  <a:lnTo>
                    <a:pt x="350" y="97"/>
                  </a:lnTo>
                  <a:lnTo>
                    <a:pt x="380" y="110"/>
                  </a:lnTo>
                  <a:lnTo>
                    <a:pt x="413" y="125"/>
                  </a:lnTo>
                  <a:lnTo>
                    <a:pt x="445" y="140"/>
                  </a:lnTo>
                  <a:lnTo>
                    <a:pt x="477" y="156"/>
                  </a:lnTo>
                  <a:lnTo>
                    <a:pt x="417" y="142"/>
                  </a:lnTo>
                  <a:lnTo>
                    <a:pt x="356" y="133"/>
                  </a:lnTo>
                  <a:lnTo>
                    <a:pt x="297" y="125"/>
                  </a:lnTo>
                  <a:lnTo>
                    <a:pt x="238" y="122"/>
                  </a:lnTo>
                  <a:lnTo>
                    <a:pt x="178" y="122"/>
                  </a:lnTo>
                  <a:lnTo>
                    <a:pt x="118" y="132"/>
                  </a:lnTo>
                  <a:lnTo>
                    <a:pt x="59" y="145"/>
                  </a:lnTo>
                  <a:lnTo>
                    <a:pt x="0" y="169"/>
                  </a:lnTo>
                  <a:close/>
                </a:path>
              </a:pathLst>
            </a:custGeom>
            <a:solidFill>
              <a:srgbClr val="C77A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83" name="Freeform 139"/>
            <p:cNvSpPr>
              <a:spLocks/>
            </p:cNvSpPr>
            <p:nvPr/>
          </p:nvSpPr>
          <p:spPr bwMode="auto">
            <a:xfrm>
              <a:off x="3707" y="1668"/>
              <a:ext cx="104" cy="216"/>
            </a:xfrm>
            <a:custGeom>
              <a:avLst/>
              <a:gdLst>
                <a:gd name="T0" fmla="*/ 118 w 206"/>
                <a:gd name="T1" fmla="*/ 0 h 433"/>
                <a:gd name="T2" fmla="*/ 145 w 206"/>
                <a:gd name="T3" fmla="*/ 4 h 433"/>
                <a:gd name="T4" fmla="*/ 166 w 206"/>
                <a:gd name="T5" fmla="*/ 16 h 433"/>
                <a:gd name="T6" fmla="*/ 181 w 206"/>
                <a:gd name="T7" fmla="*/ 35 h 433"/>
                <a:gd name="T8" fmla="*/ 193 w 206"/>
                <a:gd name="T9" fmla="*/ 63 h 433"/>
                <a:gd name="T10" fmla="*/ 200 w 206"/>
                <a:gd name="T11" fmla="*/ 94 h 433"/>
                <a:gd name="T12" fmla="*/ 204 w 206"/>
                <a:gd name="T13" fmla="*/ 132 h 433"/>
                <a:gd name="T14" fmla="*/ 205 w 206"/>
                <a:gd name="T15" fmla="*/ 172 h 433"/>
                <a:gd name="T16" fmla="*/ 206 w 206"/>
                <a:gd name="T17" fmla="*/ 217 h 433"/>
                <a:gd name="T18" fmla="*/ 204 w 206"/>
                <a:gd name="T19" fmla="*/ 260 h 433"/>
                <a:gd name="T20" fmla="*/ 198 w 206"/>
                <a:gd name="T21" fmla="*/ 301 h 433"/>
                <a:gd name="T22" fmla="*/ 190 w 206"/>
                <a:gd name="T23" fmla="*/ 338 h 433"/>
                <a:gd name="T24" fmla="*/ 180 w 206"/>
                <a:gd name="T25" fmla="*/ 370 h 433"/>
                <a:gd name="T26" fmla="*/ 166 w 206"/>
                <a:gd name="T27" fmla="*/ 395 h 433"/>
                <a:gd name="T28" fmla="*/ 151 w 206"/>
                <a:gd name="T29" fmla="*/ 416 h 433"/>
                <a:gd name="T30" fmla="*/ 134 w 206"/>
                <a:gd name="T31" fmla="*/ 428 h 433"/>
                <a:gd name="T32" fmla="*/ 118 w 206"/>
                <a:gd name="T33" fmla="*/ 433 h 433"/>
                <a:gd name="T34" fmla="*/ 102 w 206"/>
                <a:gd name="T35" fmla="*/ 428 h 433"/>
                <a:gd name="T36" fmla="*/ 94 w 206"/>
                <a:gd name="T37" fmla="*/ 416 h 433"/>
                <a:gd name="T38" fmla="*/ 87 w 206"/>
                <a:gd name="T39" fmla="*/ 395 h 433"/>
                <a:gd name="T40" fmla="*/ 83 w 206"/>
                <a:gd name="T41" fmla="*/ 370 h 433"/>
                <a:gd name="T42" fmla="*/ 76 w 206"/>
                <a:gd name="T43" fmla="*/ 338 h 433"/>
                <a:gd name="T44" fmla="*/ 67 w 206"/>
                <a:gd name="T45" fmla="*/ 301 h 433"/>
                <a:gd name="T46" fmla="*/ 51 w 206"/>
                <a:gd name="T47" fmla="*/ 260 h 433"/>
                <a:gd name="T48" fmla="*/ 29 w 206"/>
                <a:gd name="T49" fmla="*/ 217 h 433"/>
                <a:gd name="T50" fmla="*/ 8 w 206"/>
                <a:gd name="T51" fmla="*/ 172 h 433"/>
                <a:gd name="T52" fmla="*/ 0 w 206"/>
                <a:gd name="T53" fmla="*/ 132 h 433"/>
                <a:gd name="T54" fmla="*/ 2 w 206"/>
                <a:gd name="T55" fmla="*/ 94 h 433"/>
                <a:gd name="T56" fmla="*/ 14 w 206"/>
                <a:gd name="T57" fmla="*/ 63 h 433"/>
                <a:gd name="T58" fmla="*/ 33 w 206"/>
                <a:gd name="T59" fmla="*/ 35 h 433"/>
                <a:gd name="T60" fmla="*/ 57 w 206"/>
                <a:gd name="T61" fmla="*/ 16 h 433"/>
                <a:gd name="T62" fmla="*/ 86 w 206"/>
                <a:gd name="T63" fmla="*/ 4 h 433"/>
                <a:gd name="T64" fmla="*/ 118 w 206"/>
                <a:gd name="T65" fmla="*/ 0 h 43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06"/>
                <a:gd name="T100" fmla="*/ 0 h 433"/>
                <a:gd name="T101" fmla="*/ 206 w 206"/>
                <a:gd name="T102" fmla="*/ 433 h 43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06" h="433">
                  <a:moveTo>
                    <a:pt x="118" y="0"/>
                  </a:moveTo>
                  <a:lnTo>
                    <a:pt x="145" y="4"/>
                  </a:lnTo>
                  <a:lnTo>
                    <a:pt x="166" y="16"/>
                  </a:lnTo>
                  <a:lnTo>
                    <a:pt x="181" y="35"/>
                  </a:lnTo>
                  <a:lnTo>
                    <a:pt x="193" y="63"/>
                  </a:lnTo>
                  <a:lnTo>
                    <a:pt x="200" y="94"/>
                  </a:lnTo>
                  <a:lnTo>
                    <a:pt x="204" y="132"/>
                  </a:lnTo>
                  <a:lnTo>
                    <a:pt x="205" y="172"/>
                  </a:lnTo>
                  <a:lnTo>
                    <a:pt x="206" y="217"/>
                  </a:lnTo>
                  <a:lnTo>
                    <a:pt x="204" y="260"/>
                  </a:lnTo>
                  <a:lnTo>
                    <a:pt x="198" y="301"/>
                  </a:lnTo>
                  <a:lnTo>
                    <a:pt x="190" y="338"/>
                  </a:lnTo>
                  <a:lnTo>
                    <a:pt x="180" y="370"/>
                  </a:lnTo>
                  <a:lnTo>
                    <a:pt x="166" y="395"/>
                  </a:lnTo>
                  <a:lnTo>
                    <a:pt x="151" y="416"/>
                  </a:lnTo>
                  <a:lnTo>
                    <a:pt x="134" y="428"/>
                  </a:lnTo>
                  <a:lnTo>
                    <a:pt x="118" y="433"/>
                  </a:lnTo>
                  <a:lnTo>
                    <a:pt x="102" y="428"/>
                  </a:lnTo>
                  <a:lnTo>
                    <a:pt x="94" y="416"/>
                  </a:lnTo>
                  <a:lnTo>
                    <a:pt x="87" y="395"/>
                  </a:lnTo>
                  <a:lnTo>
                    <a:pt x="83" y="370"/>
                  </a:lnTo>
                  <a:lnTo>
                    <a:pt x="76" y="338"/>
                  </a:lnTo>
                  <a:lnTo>
                    <a:pt x="67" y="301"/>
                  </a:lnTo>
                  <a:lnTo>
                    <a:pt x="51" y="260"/>
                  </a:lnTo>
                  <a:lnTo>
                    <a:pt x="29" y="217"/>
                  </a:lnTo>
                  <a:lnTo>
                    <a:pt x="8" y="172"/>
                  </a:lnTo>
                  <a:lnTo>
                    <a:pt x="0" y="132"/>
                  </a:lnTo>
                  <a:lnTo>
                    <a:pt x="2" y="94"/>
                  </a:lnTo>
                  <a:lnTo>
                    <a:pt x="14" y="63"/>
                  </a:lnTo>
                  <a:lnTo>
                    <a:pt x="33" y="35"/>
                  </a:lnTo>
                  <a:lnTo>
                    <a:pt x="57" y="16"/>
                  </a:lnTo>
                  <a:lnTo>
                    <a:pt x="86" y="4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E3A68F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84" name="Freeform 140"/>
            <p:cNvSpPr>
              <a:spLocks/>
            </p:cNvSpPr>
            <p:nvPr/>
          </p:nvSpPr>
          <p:spPr bwMode="auto">
            <a:xfrm>
              <a:off x="3746" y="1727"/>
              <a:ext cx="54" cy="112"/>
            </a:xfrm>
            <a:custGeom>
              <a:avLst/>
              <a:gdLst>
                <a:gd name="T0" fmla="*/ 62 w 108"/>
                <a:gd name="T1" fmla="*/ 0 h 225"/>
                <a:gd name="T2" fmla="*/ 76 w 108"/>
                <a:gd name="T3" fmla="*/ 2 h 225"/>
                <a:gd name="T4" fmla="*/ 88 w 108"/>
                <a:gd name="T5" fmla="*/ 9 h 225"/>
                <a:gd name="T6" fmla="*/ 95 w 108"/>
                <a:gd name="T7" fmla="*/ 18 h 225"/>
                <a:gd name="T8" fmla="*/ 101 w 108"/>
                <a:gd name="T9" fmla="*/ 33 h 225"/>
                <a:gd name="T10" fmla="*/ 104 w 108"/>
                <a:gd name="T11" fmla="*/ 48 h 225"/>
                <a:gd name="T12" fmla="*/ 107 w 108"/>
                <a:gd name="T13" fmla="*/ 68 h 225"/>
                <a:gd name="T14" fmla="*/ 107 w 108"/>
                <a:gd name="T15" fmla="*/ 88 h 225"/>
                <a:gd name="T16" fmla="*/ 108 w 108"/>
                <a:gd name="T17" fmla="*/ 112 h 225"/>
                <a:gd name="T18" fmla="*/ 107 w 108"/>
                <a:gd name="T19" fmla="*/ 134 h 225"/>
                <a:gd name="T20" fmla="*/ 104 w 108"/>
                <a:gd name="T21" fmla="*/ 155 h 225"/>
                <a:gd name="T22" fmla="*/ 99 w 108"/>
                <a:gd name="T23" fmla="*/ 174 h 225"/>
                <a:gd name="T24" fmla="*/ 95 w 108"/>
                <a:gd name="T25" fmla="*/ 191 h 225"/>
                <a:gd name="T26" fmla="*/ 86 w 108"/>
                <a:gd name="T27" fmla="*/ 204 h 225"/>
                <a:gd name="T28" fmla="*/ 80 w 108"/>
                <a:gd name="T29" fmla="*/ 216 h 225"/>
                <a:gd name="T30" fmla="*/ 70 w 108"/>
                <a:gd name="T31" fmla="*/ 222 h 225"/>
                <a:gd name="T32" fmla="*/ 62 w 108"/>
                <a:gd name="T33" fmla="*/ 225 h 225"/>
                <a:gd name="T34" fmla="*/ 53 w 108"/>
                <a:gd name="T35" fmla="*/ 222 h 225"/>
                <a:gd name="T36" fmla="*/ 49 w 108"/>
                <a:gd name="T37" fmla="*/ 216 h 225"/>
                <a:gd name="T38" fmla="*/ 45 w 108"/>
                <a:gd name="T39" fmla="*/ 204 h 225"/>
                <a:gd name="T40" fmla="*/ 43 w 108"/>
                <a:gd name="T41" fmla="*/ 191 h 225"/>
                <a:gd name="T42" fmla="*/ 38 w 108"/>
                <a:gd name="T43" fmla="*/ 174 h 225"/>
                <a:gd name="T44" fmla="*/ 34 w 108"/>
                <a:gd name="T45" fmla="*/ 155 h 225"/>
                <a:gd name="T46" fmla="*/ 26 w 108"/>
                <a:gd name="T47" fmla="*/ 134 h 225"/>
                <a:gd name="T48" fmla="*/ 15 w 108"/>
                <a:gd name="T49" fmla="*/ 112 h 225"/>
                <a:gd name="T50" fmla="*/ 3 w 108"/>
                <a:gd name="T51" fmla="*/ 88 h 225"/>
                <a:gd name="T52" fmla="*/ 0 w 108"/>
                <a:gd name="T53" fmla="*/ 68 h 225"/>
                <a:gd name="T54" fmla="*/ 2 w 108"/>
                <a:gd name="T55" fmla="*/ 48 h 225"/>
                <a:gd name="T56" fmla="*/ 9 w 108"/>
                <a:gd name="T57" fmla="*/ 33 h 225"/>
                <a:gd name="T58" fmla="*/ 18 w 108"/>
                <a:gd name="T59" fmla="*/ 18 h 225"/>
                <a:gd name="T60" fmla="*/ 31 w 108"/>
                <a:gd name="T61" fmla="*/ 9 h 225"/>
                <a:gd name="T62" fmla="*/ 46 w 108"/>
                <a:gd name="T63" fmla="*/ 2 h 225"/>
                <a:gd name="T64" fmla="*/ 62 w 108"/>
                <a:gd name="T65" fmla="*/ 0 h 22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8"/>
                <a:gd name="T100" fmla="*/ 0 h 225"/>
                <a:gd name="T101" fmla="*/ 108 w 108"/>
                <a:gd name="T102" fmla="*/ 225 h 22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8" h="225">
                  <a:moveTo>
                    <a:pt x="62" y="0"/>
                  </a:moveTo>
                  <a:lnTo>
                    <a:pt x="76" y="2"/>
                  </a:lnTo>
                  <a:lnTo>
                    <a:pt x="88" y="9"/>
                  </a:lnTo>
                  <a:lnTo>
                    <a:pt x="95" y="18"/>
                  </a:lnTo>
                  <a:lnTo>
                    <a:pt x="101" y="33"/>
                  </a:lnTo>
                  <a:lnTo>
                    <a:pt x="104" y="48"/>
                  </a:lnTo>
                  <a:lnTo>
                    <a:pt x="107" y="68"/>
                  </a:lnTo>
                  <a:lnTo>
                    <a:pt x="107" y="88"/>
                  </a:lnTo>
                  <a:lnTo>
                    <a:pt x="108" y="112"/>
                  </a:lnTo>
                  <a:lnTo>
                    <a:pt x="107" y="134"/>
                  </a:lnTo>
                  <a:lnTo>
                    <a:pt x="104" y="155"/>
                  </a:lnTo>
                  <a:lnTo>
                    <a:pt x="99" y="174"/>
                  </a:lnTo>
                  <a:lnTo>
                    <a:pt x="95" y="191"/>
                  </a:lnTo>
                  <a:lnTo>
                    <a:pt x="86" y="204"/>
                  </a:lnTo>
                  <a:lnTo>
                    <a:pt x="80" y="216"/>
                  </a:lnTo>
                  <a:lnTo>
                    <a:pt x="70" y="222"/>
                  </a:lnTo>
                  <a:lnTo>
                    <a:pt x="62" y="225"/>
                  </a:lnTo>
                  <a:lnTo>
                    <a:pt x="53" y="222"/>
                  </a:lnTo>
                  <a:lnTo>
                    <a:pt x="49" y="216"/>
                  </a:lnTo>
                  <a:lnTo>
                    <a:pt x="45" y="204"/>
                  </a:lnTo>
                  <a:lnTo>
                    <a:pt x="43" y="191"/>
                  </a:lnTo>
                  <a:lnTo>
                    <a:pt x="38" y="174"/>
                  </a:lnTo>
                  <a:lnTo>
                    <a:pt x="34" y="155"/>
                  </a:lnTo>
                  <a:lnTo>
                    <a:pt x="26" y="134"/>
                  </a:lnTo>
                  <a:lnTo>
                    <a:pt x="15" y="112"/>
                  </a:lnTo>
                  <a:lnTo>
                    <a:pt x="3" y="88"/>
                  </a:lnTo>
                  <a:lnTo>
                    <a:pt x="0" y="68"/>
                  </a:lnTo>
                  <a:lnTo>
                    <a:pt x="2" y="48"/>
                  </a:lnTo>
                  <a:lnTo>
                    <a:pt x="9" y="33"/>
                  </a:lnTo>
                  <a:lnTo>
                    <a:pt x="18" y="18"/>
                  </a:lnTo>
                  <a:lnTo>
                    <a:pt x="31" y="9"/>
                  </a:lnTo>
                  <a:lnTo>
                    <a:pt x="46" y="2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B8696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85" name="Freeform 141"/>
            <p:cNvSpPr>
              <a:spLocks/>
            </p:cNvSpPr>
            <p:nvPr/>
          </p:nvSpPr>
          <p:spPr bwMode="auto">
            <a:xfrm>
              <a:off x="3985" y="1653"/>
              <a:ext cx="18" cy="41"/>
            </a:xfrm>
            <a:custGeom>
              <a:avLst/>
              <a:gdLst>
                <a:gd name="T0" fmla="*/ 19 w 37"/>
                <a:gd name="T1" fmla="*/ 0 h 82"/>
                <a:gd name="T2" fmla="*/ 25 w 37"/>
                <a:gd name="T3" fmla="*/ 3 h 82"/>
                <a:gd name="T4" fmla="*/ 31 w 37"/>
                <a:gd name="T5" fmla="*/ 12 h 82"/>
                <a:gd name="T6" fmla="*/ 33 w 37"/>
                <a:gd name="T7" fmla="*/ 16 h 82"/>
                <a:gd name="T8" fmla="*/ 34 w 37"/>
                <a:gd name="T9" fmla="*/ 24 h 82"/>
                <a:gd name="T10" fmla="*/ 35 w 37"/>
                <a:gd name="T11" fmla="*/ 32 h 82"/>
                <a:gd name="T12" fmla="*/ 37 w 37"/>
                <a:gd name="T13" fmla="*/ 42 h 82"/>
                <a:gd name="T14" fmla="*/ 35 w 37"/>
                <a:gd name="T15" fmla="*/ 48 h 82"/>
                <a:gd name="T16" fmla="*/ 34 w 37"/>
                <a:gd name="T17" fmla="*/ 56 h 82"/>
                <a:gd name="T18" fmla="*/ 33 w 37"/>
                <a:gd name="T19" fmla="*/ 63 h 82"/>
                <a:gd name="T20" fmla="*/ 31 w 37"/>
                <a:gd name="T21" fmla="*/ 70 h 82"/>
                <a:gd name="T22" fmla="*/ 25 w 37"/>
                <a:gd name="T23" fmla="*/ 78 h 82"/>
                <a:gd name="T24" fmla="*/ 19 w 37"/>
                <a:gd name="T25" fmla="*/ 82 h 82"/>
                <a:gd name="T26" fmla="*/ 10 w 37"/>
                <a:gd name="T27" fmla="*/ 78 h 82"/>
                <a:gd name="T28" fmla="*/ 5 w 37"/>
                <a:gd name="T29" fmla="*/ 70 h 82"/>
                <a:gd name="T30" fmla="*/ 2 w 37"/>
                <a:gd name="T31" fmla="*/ 63 h 82"/>
                <a:gd name="T32" fmla="*/ 0 w 37"/>
                <a:gd name="T33" fmla="*/ 56 h 82"/>
                <a:gd name="T34" fmla="*/ 0 w 37"/>
                <a:gd name="T35" fmla="*/ 48 h 82"/>
                <a:gd name="T36" fmla="*/ 0 w 37"/>
                <a:gd name="T37" fmla="*/ 42 h 82"/>
                <a:gd name="T38" fmla="*/ 0 w 37"/>
                <a:gd name="T39" fmla="*/ 32 h 82"/>
                <a:gd name="T40" fmla="*/ 0 w 37"/>
                <a:gd name="T41" fmla="*/ 24 h 82"/>
                <a:gd name="T42" fmla="*/ 2 w 37"/>
                <a:gd name="T43" fmla="*/ 16 h 82"/>
                <a:gd name="T44" fmla="*/ 5 w 37"/>
                <a:gd name="T45" fmla="*/ 12 h 82"/>
                <a:gd name="T46" fmla="*/ 10 w 37"/>
                <a:gd name="T47" fmla="*/ 3 h 82"/>
                <a:gd name="T48" fmla="*/ 19 w 37"/>
                <a:gd name="T49" fmla="*/ 0 h 8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7"/>
                <a:gd name="T76" fmla="*/ 0 h 82"/>
                <a:gd name="T77" fmla="*/ 37 w 37"/>
                <a:gd name="T78" fmla="*/ 82 h 8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7" h="82">
                  <a:moveTo>
                    <a:pt x="19" y="0"/>
                  </a:moveTo>
                  <a:lnTo>
                    <a:pt x="25" y="3"/>
                  </a:lnTo>
                  <a:lnTo>
                    <a:pt x="31" y="12"/>
                  </a:lnTo>
                  <a:lnTo>
                    <a:pt x="33" y="16"/>
                  </a:lnTo>
                  <a:lnTo>
                    <a:pt x="34" y="24"/>
                  </a:lnTo>
                  <a:lnTo>
                    <a:pt x="35" y="32"/>
                  </a:lnTo>
                  <a:lnTo>
                    <a:pt x="37" y="42"/>
                  </a:lnTo>
                  <a:lnTo>
                    <a:pt x="35" y="48"/>
                  </a:lnTo>
                  <a:lnTo>
                    <a:pt x="34" y="56"/>
                  </a:lnTo>
                  <a:lnTo>
                    <a:pt x="33" y="63"/>
                  </a:lnTo>
                  <a:lnTo>
                    <a:pt x="31" y="70"/>
                  </a:lnTo>
                  <a:lnTo>
                    <a:pt x="25" y="78"/>
                  </a:lnTo>
                  <a:lnTo>
                    <a:pt x="19" y="82"/>
                  </a:lnTo>
                  <a:lnTo>
                    <a:pt x="10" y="78"/>
                  </a:lnTo>
                  <a:lnTo>
                    <a:pt x="5" y="70"/>
                  </a:lnTo>
                  <a:lnTo>
                    <a:pt x="2" y="63"/>
                  </a:lnTo>
                  <a:lnTo>
                    <a:pt x="0" y="56"/>
                  </a:lnTo>
                  <a:lnTo>
                    <a:pt x="0" y="48"/>
                  </a:lnTo>
                  <a:lnTo>
                    <a:pt x="0" y="42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2" y="16"/>
                  </a:lnTo>
                  <a:lnTo>
                    <a:pt x="5" y="12"/>
                  </a:lnTo>
                  <a:lnTo>
                    <a:pt x="10" y="3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E6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86" name="Freeform 142"/>
            <p:cNvSpPr>
              <a:spLocks/>
            </p:cNvSpPr>
            <p:nvPr/>
          </p:nvSpPr>
          <p:spPr bwMode="auto">
            <a:xfrm>
              <a:off x="4133" y="1717"/>
              <a:ext cx="14" cy="31"/>
            </a:xfrm>
            <a:custGeom>
              <a:avLst/>
              <a:gdLst>
                <a:gd name="T0" fmla="*/ 14 w 27"/>
                <a:gd name="T1" fmla="*/ 0 h 62"/>
                <a:gd name="T2" fmla="*/ 18 w 27"/>
                <a:gd name="T3" fmla="*/ 3 h 62"/>
                <a:gd name="T4" fmla="*/ 23 w 27"/>
                <a:gd name="T5" fmla="*/ 10 h 62"/>
                <a:gd name="T6" fmla="*/ 26 w 27"/>
                <a:gd name="T7" fmla="*/ 19 h 62"/>
                <a:gd name="T8" fmla="*/ 27 w 27"/>
                <a:gd name="T9" fmla="*/ 31 h 62"/>
                <a:gd name="T10" fmla="*/ 26 w 27"/>
                <a:gd name="T11" fmla="*/ 42 h 62"/>
                <a:gd name="T12" fmla="*/ 23 w 27"/>
                <a:gd name="T13" fmla="*/ 53 h 62"/>
                <a:gd name="T14" fmla="*/ 18 w 27"/>
                <a:gd name="T15" fmla="*/ 59 h 62"/>
                <a:gd name="T16" fmla="*/ 14 w 27"/>
                <a:gd name="T17" fmla="*/ 62 h 62"/>
                <a:gd name="T18" fmla="*/ 7 w 27"/>
                <a:gd name="T19" fmla="*/ 59 h 62"/>
                <a:gd name="T20" fmla="*/ 3 w 27"/>
                <a:gd name="T21" fmla="*/ 53 h 62"/>
                <a:gd name="T22" fmla="*/ 0 w 27"/>
                <a:gd name="T23" fmla="*/ 42 h 62"/>
                <a:gd name="T24" fmla="*/ 0 w 27"/>
                <a:gd name="T25" fmla="*/ 31 h 62"/>
                <a:gd name="T26" fmla="*/ 0 w 27"/>
                <a:gd name="T27" fmla="*/ 19 h 62"/>
                <a:gd name="T28" fmla="*/ 3 w 27"/>
                <a:gd name="T29" fmla="*/ 10 h 62"/>
                <a:gd name="T30" fmla="*/ 7 w 27"/>
                <a:gd name="T31" fmla="*/ 3 h 62"/>
                <a:gd name="T32" fmla="*/ 14 w 27"/>
                <a:gd name="T33" fmla="*/ 0 h 6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7"/>
                <a:gd name="T52" fmla="*/ 0 h 62"/>
                <a:gd name="T53" fmla="*/ 27 w 27"/>
                <a:gd name="T54" fmla="*/ 62 h 6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7" h="62">
                  <a:moveTo>
                    <a:pt x="14" y="0"/>
                  </a:moveTo>
                  <a:lnTo>
                    <a:pt x="18" y="3"/>
                  </a:lnTo>
                  <a:lnTo>
                    <a:pt x="23" y="10"/>
                  </a:lnTo>
                  <a:lnTo>
                    <a:pt x="26" y="19"/>
                  </a:lnTo>
                  <a:lnTo>
                    <a:pt x="27" y="31"/>
                  </a:lnTo>
                  <a:lnTo>
                    <a:pt x="26" y="42"/>
                  </a:lnTo>
                  <a:lnTo>
                    <a:pt x="23" y="53"/>
                  </a:lnTo>
                  <a:lnTo>
                    <a:pt x="18" y="59"/>
                  </a:lnTo>
                  <a:lnTo>
                    <a:pt x="14" y="62"/>
                  </a:lnTo>
                  <a:lnTo>
                    <a:pt x="7" y="59"/>
                  </a:lnTo>
                  <a:lnTo>
                    <a:pt x="3" y="53"/>
                  </a:lnTo>
                  <a:lnTo>
                    <a:pt x="0" y="42"/>
                  </a:lnTo>
                  <a:lnTo>
                    <a:pt x="0" y="31"/>
                  </a:lnTo>
                  <a:lnTo>
                    <a:pt x="0" y="19"/>
                  </a:lnTo>
                  <a:lnTo>
                    <a:pt x="3" y="10"/>
                  </a:lnTo>
                  <a:lnTo>
                    <a:pt x="7" y="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E6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87" name="Freeform 143"/>
            <p:cNvSpPr>
              <a:spLocks/>
            </p:cNvSpPr>
            <p:nvPr/>
          </p:nvSpPr>
          <p:spPr bwMode="auto">
            <a:xfrm>
              <a:off x="3289" y="2094"/>
              <a:ext cx="381" cy="479"/>
            </a:xfrm>
            <a:custGeom>
              <a:avLst/>
              <a:gdLst>
                <a:gd name="T0" fmla="*/ 580 w 762"/>
                <a:gd name="T1" fmla="*/ 0 h 958"/>
                <a:gd name="T2" fmla="*/ 519 w 762"/>
                <a:gd name="T3" fmla="*/ 109 h 958"/>
                <a:gd name="T4" fmla="*/ 455 w 762"/>
                <a:gd name="T5" fmla="*/ 209 h 958"/>
                <a:gd name="T6" fmla="*/ 386 w 762"/>
                <a:gd name="T7" fmla="*/ 301 h 958"/>
                <a:gd name="T8" fmla="*/ 315 w 762"/>
                <a:gd name="T9" fmla="*/ 387 h 958"/>
                <a:gd name="T10" fmla="*/ 240 w 762"/>
                <a:gd name="T11" fmla="*/ 465 h 958"/>
                <a:gd name="T12" fmla="*/ 163 w 762"/>
                <a:gd name="T13" fmla="*/ 539 h 958"/>
                <a:gd name="T14" fmla="*/ 82 w 762"/>
                <a:gd name="T15" fmla="*/ 606 h 958"/>
                <a:gd name="T16" fmla="*/ 0 w 762"/>
                <a:gd name="T17" fmla="*/ 671 h 958"/>
                <a:gd name="T18" fmla="*/ 41 w 762"/>
                <a:gd name="T19" fmla="*/ 706 h 958"/>
                <a:gd name="T20" fmla="*/ 82 w 762"/>
                <a:gd name="T21" fmla="*/ 742 h 958"/>
                <a:gd name="T22" fmla="*/ 123 w 762"/>
                <a:gd name="T23" fmla="*/ 778 h 958"/>
                <a:gd name="T24" fmla="*/ 164 w 762"/>
                <a:gd name="T25" fmla="*/ 815 h 958"/>
                <a:gd name="T26" fmla="*/ 205 w 762"/>
                <a:gd name="T27" fmla="*/ 850 h 958"/>
                <a:gd name="T28" fmla="*/ 246 w 762"/>
                <a:gd name="T29" fmla="*/ 886 h 958"/>
                <a:gd name="T30" fmla="*/ 288 w 762"/>
                <a:gd name="T31" fmla="*/ 922 h 958"/>
                <a:gd name="T32" fmla="*/ 330 w 762"/>
                <a:gd name="T33" fmla="*/ 958 h 958"/>
                <a:gd name="T34" fmla="*/ 412 w 762"/>
                <a:gd name="T35" fmla="*/ 913 h 958"/>
                <a:gd name="T36" fmla="*/ 490 w 762"/>
                <a:gd name="T37" fmla="*/ 859 h 958"/>
                <a:gd name="T38" fmla="*/ 559 w 762"/>
                <a:gd name="T39" fmla="*/ 797 h 958"/>
                <a:gd name="T40" fmla="*/ 623 w 762"/>
                <a:gd name="T41" fmla="*/ 729 h 958"/>
                <a:gd name="T42" fmla="*/ 674 w 762"/>
                <a:gd name="T43" fmla="*/ 648 h 958"/>
                <a:gd name="T44" fmla="*/ 717 w 762"/>
                <a:gd name="T45" fmla="*/ 560 h 958"/>
                <a:gd name="T46" fmla="*/ 746 w 762"/>
                <a:gd name="T47" fmla="*/ 462 h 958"/>
                <a:gd name="T48" fmla="*/ 762 w 762"/>
                <a:gd name="T49" fmla="*/ 355 h 958"/>
                <a:gd name="T50" fmla="*/ 734 w 762"/>
                <a:gd name="T51" fmla="*/ 305 h 958"/>
                <a:gd name="T52" fmla="*/ 711 w 762"/>
                <a:gd name="T53" fmla="*/ 259 h 958"/>
                <a:gd name="T54" fmla="*/ 690 w 762"/>
                <a:gd name="T55" fmla="*/ 218 h 958"/>
                <a:gd name="T56" fmla="*/ 670 w 762"/>
                <a:gd name="T57" fmla="*/ 177 h 958"/>
                <a:gd name="T58" fmla="*/ 648 w 762"/>
                <a:gd name="T59" fmla="*/ 136 h 958"/>
                <a:gd name="T60" fmla="*/ 628 w 762"/>
                <a:gd name="T61" fmla="*/ 94 h 958"/>
                <a:gd name="T62" fmla="*/ 604 w 762"/>
                <a:gd name="T63" fmla="*/ 48 h 958"/>
                <a:gd name="T64" fmla="*/ 580 w 762"/>
                <a:gd name="T65" fmla="*/ 0 h 95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62"/>
                <a:gd name="T100" fmla="*/ 0 h 958"/>
                <a:gd name="T101" fmla="*/ 762 w 762"/>
                <a:gd name="T102" fmla="*/ 958 h 95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62" h="958">
                  <a:moveTo>
                    <a:pt x="580" y="0"/>
                  </a:moveTo>
                  <a:lnTo>
                    <a:pt x="519" y="109"/>
                  </a:lnTo>
                  <a:lnTo>
                    <a:pt x="455" y="209"/>
                  </a:lnTo>
                  <a:lnTo>
                    <a:pt x="386" y="301"/>
                  </a:lnTo>
                  <a:lnTo>
                    <a:pt x="315" y="387"/>
                  </a:lnTo>
                  <a:lnTo>
                    <a:pt x="240" y="465"/>
                  </a:lnTo>
                  <a:lnTo>
                    <a:pt x="163" y="539"/>
                  </a:lnTo>
                  <a:lnTo>
                    <a:pt x="82" y="606"/>
                  </a:lnTo>
                  <a:lnTo>
                    <a:pt x="0" y="671"/>
                  </a:lnTo>
                  <a:lnTo>
                    <a:pt x="41" y="706"/>
                  </a:lnTo>
                  <a:lnTo>
                    <a:pt x="82" y="742"/>
                  </a:lnTo>
                  <a:lnTo>
                    <a:pt x="123" y="778"/>
                  </a:lnTo>
                  <a:lnTo>
                    <a:pt x="164" y="815"/>
                  </a:lnTo>
                  <a:lnTo>
                    <a:pt x="205" y="850"/>
                  </a:lnTo>
                  <a:lnTo>
                    <a:pt x="246" y="886"/>
                  </a:lnTo>
                  <a:lnTo>
                    <a:pt x="288" y="922"/>
                  </a:lnTo>
                  <a:lnTo>
                    <a:pt x="330" y="958"/>
                  </a:lnTo>
                  <a:lnTo>
                    <a:pt x="412" y="913"/>
                  </a:lnTo>
                  <a:lnTo>
                    <a:pt x="490" y="859"/>
                  </a:lnTo>
                  <a:lnTo>
                    <a:pt x="559" y="797"/>
                  </a:lnTo>
                  <a:lnTo>
                    <a:pt x="623" y="729"/>
                  </a:lnTo>
                  <a:lnTo>
                    <a:pt x="674" y="648"/>
                  </a:lnTo>
                  <a:lnTo>
                    <a:pt x="717" y="560"/>
                  </a:lnTo>
                  <a:lnTo>
                    <a:pt x="746" y="462"/>
                  </a:lnTo>
                  <a:lnTo>
                    <a:pt x="762" y="355"/>
                  </a:lnTo>
                  <a:lnTo>
                    <a:pt x="734" y="305"/>
                  </a:lnTo>
                  <a:lnTo>
                    <a:pt x="711" y="259"/>
                  </a:lnTo>
                  <a:lnTo>
                    <a:pt x="690" y="218"/>
                  </a:lnTo>
                  <a:lnTo>
                    <a:pt x="670" y="177"/>
                  </a:lnTo>
                  <a:lnTo>
                    <a:pt x="648" y="136"/>
                  </a:lnTo>
                  <a:lnTo>
                    <a:pt x="628" y="94"/>
                  </a:lnTo>
                  <a:lnTo>
                    <a:pt x="604" y="48"/>
                  </a:lnTo>
                  <a:lnTo>
                    <a:pt x="580" y="0"/>
                  </a:lnTo>
                  <a:close/>
                </a:path>
              </a:pathLst>
            </a:custGeom>
            <a:solidFill>
              <a:srgbClr val="A1B8E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88" name="Freeform 144"/>
            <p:cNvSpPr>
              <a:spLocks/>
            </p:cNvSpPr>
            <p:nvPr/>
          </p:nvSpPr>
          <p:spPr bwMode="auto">
            <a:xfrm>
              <a:off x="3224" y="2058"/>
              <a:ext cx="413" cy="466"/>
            </a:xfrm>
            <a:custGeom>
              <a:avLst/>
              <a:gdLst>
                <a:gd name="T0" fmla="*/ 650 w 826"/>
                <a:gd name="T1" fmla="*/ 0 h 932"/>
                <a:gd name="T2" fmla="*/ 586 w 826"/>
                <a:gd name="T3" fmla="*/ 111 h 932"/>
                <a:gd name="T4" fmla="*/ 515 w 826"/>
                <a:gd name="T5" fmla="*/ 220 h 932"/>
                <a:gd name="T6" fmla="*/ 434 w 826"/>
                <a:gd name="T7" fmla="*/ 323 h 932"/>
                <a:gd name="T8" fmla="*/ 351 w 826"/>
                <a:gd name="T9" fmla="*/ 423 h 932"/>
                <a:gd name="T10" fmla="*/ 262 w 826"/>
                <a:gd name="T11" fmla="*/ 514 h 932"/>
                <a:gd name="T12" fmla="*/ 173 w 826"/>
                <a:gd name="T13" fmla="*/ 599 h 932"/>
                <a:gd name="T14" fmla="*/ 85 w 826"/>
                <a:gd name="T15" fmla="*/ 674 h 932"/>
                <a:gd name="T16" fmla="*/ 0 w 826"/>
                <a:gd name="T17" fmla="*/ 743 h 932"/>
                <a:gd name="T18" fmla="*/ 38 w 826"/>
                <a:gd name="T19" fmla="*/ 772 h 932"/>
                <a:gd name="T20" fmla="*/ 74 w 826"/>
                <a:gd name="T21" fmla="*/ 798 h 932"/>
                <a:gd name="T22" fmla="*/ 108 w 826"/>
                <a:gd name="T23" fmla="*/ 818 h 932"/>
                <a:gd name="T24" fmla="*/ 141 w 826"/>
                <a:gd name="T25" fmla="*/ 837 h 932"/>
                <a:gd name="T26" fmla="*/ 173 w 826"/>
                <a:gd name="T27" fmla="*/ 854 h 932"/>
                <a:gd name="T28" fmla="*/ 207 w 826"/>
                <a:gd name="T29" fmla="*/ 875 h 932"/>
                <a:gd name="T30" fmla="*/ 242 w 826"/>
                <a:gd name="T31" fmla="*/ 899 h 932"/>
                <a:gd name="T32" fmla="*/ 282 w 826"/>
                <a:gd name="T33" fmla="*/ 932 h 932"/>
                <a:gd name="T34" fmla="*/ 366 w 826"/>
                <a:gd name="T35" fmla="*/ 884 h 932"/>
                <a:gd name="T36" fmla="*/ 450 w 826"/>
                <a:gd name="T37" fmla="*/ 825 h 932"/>
                <a:gd name="T38" fmla="*/ 530 w 826"/>
                <a:gd name="T39" fmla="*/ 756 h 932"/>
                <a:gd name="T40" fmla="*/ 606 w 826"/>
                <a:gd name="T41" fmla="*/ 680 h 932"/>
                <a:gd name="T42" fmla="*/ 675 w 826"/>
                <a:gd name="T43" fmla="*/ 595 h 932"/>
                <a:gd name="T44" fmla="*/ 736 w 826"/>
                <a:gd name="T45" fmla="*/ 506 h 932"/>
                <a:gd name="T46" fmla="*/ 787 w 826"/>
                <a:gd name="T47" fmla="*/ 413 h 932"/>
                <a:gd name="T48" fmla="*/ 826 w 826"/>
                <a:gd name="T49" fmla="*/ 322 h 932"/>
                <a:gd name="T50" fmla="*/ 820 w 826"/>
                <a:gd name="T51" fmla="*/ 269 h 932"/>
                <a:gd name="T52" fmla="*/ 810 w 826"/>
                <a:gd name="T53" fmla="*/ 225 h 932"/>
                <a:gd name="T54" fmla="*/ 796 w 826"/>
                <a:gd name="T55" fmla="*/ 187 h 932"/>
                <a:gd name="T56" fmla="*/ 777 w 826"/>
                <a:gd name="T57" fmla="*/ 154 h 932"/>
                <a:gd name="T58" fmla="*/ 751 w 826"/>
                <a:gd name="T59" fmla="*/ 119 h 932"/>
                <a:gd name="T60" fmla="*/ 723 w 826"/>
                <a:gd name="T61" fmla="*/ 84 h 932"/>
                <a:gd name="T62" fmla="*/ 689 w 826"/>
                <a:gd name="T63" fmla="*/ 45 h 932"/>
                <a:gd name="T64" fmla="*/ 650 w 826"/>
                <a:gd name="T65" fmla="*/ 0 h 93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26"/>
                <a:gd name="T100" fmla="*/ 0 h 932"/>
                <a:gd name="T101" fmla="*/ 826 w 826"/>
                <a:gd name="T102" fmla="*/ 932 h 93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26" h="932">
                  <a:moveTo>
                    <a:pt x="650" y="0"/>
                  </a:moveTo>
                  <a:lnTo>
                    <a:pt x="586" y="111"/>
                  </a:lnTo>
                  <a:lnTo>
                    <a:pt x="515" y="220"/>
                  </a:lnTo>
                  <a:lnTo>
                    <a:pt x="434" y="323"/>
                  </a:lnTo>
                  <a:lnTo>
                    <a:pt x="351" y="423"/>
                  </a:lnTo>
                  <a:lnTo>
                    <a:pt x="262" y="514"/>
                  </a:lnTo>
                  <a:lnTo>
                    <a:pt x="173" y="599"/>
                  </a:lnTo>
                  <a:lnTo>
                    <a:pt x="85" y="674"/>
                  </a:lnTo>
                  <a:lnTo>
                    <a:pt x="0" y="743"/>
                  </a:lnTo>
                  <a:lnTo>
                    <a:pt x="38" y="772"/>
                  </a:lnTo>
                  <a:lnTo>
                    <a:pt x="74" y="798"/>
                  </a:lnTo>
                  <a:lnTo>
                    <a:pt x="108" y="818"/>
                  </a:lnTo>
                  <a:lnTo>
                    <a:pt x="141" y="837"/>
                  </a:lnTo>
                  <a:lnTo>
                    <a:pt x="173" y="854"/>
                  </a:lnTo>
                  <a:lnTo>
                    <a:pt x="207" y="875"/>
                  </a:lnTo>
                  <a:lnTo>
                    <a:pt x="242" y="899"/>
                  </a:lnTo>
                  <a:lnTo>
                    <a:pt x="282" y="932"/>
                  </a:lnTo>
                  <a:lnTo>
                    <a:pt x="366" y="884"/>
                  </a:lnTo>
                  <a:lnTo>
                    <a:pt x="450" y="825"/>
                  </a:lnTo>
                  <a:lnTo>
                    <a:pt x="530" y="756"/>
                  </a:lnTo>
                  <a:lnTo>
                    <a:pt x="606" y="680"/>
                  </a:lnTo>
                  <a:lnTo>
                    <a:pt x="675" y="595"/>
                  </a:lnTo>
                  <a:lnTo>
                    <a:pt x="736" y="506"/>
                  </a:lnTo>
                  <a:lnTo>
                    <a:pt x="787" y="413"/>
                  </a:lnTo>
                  <a:lnTo>
                    <a:pt x="826" y="322"/>
                  </a:lnTo>
                  <a:lnTo>
                    <a:pt x="820" y="269"/>
                  </a:lnTo>
                  <a:lnTo>
                    <a:pt x="810" y="225"/>
                  </a:lnTo>
                  <a:lnTo>
                    <a:pt x="796" y="187"/>
                  </a:lnTo>
                  <a:lnTo>
                    <a:pt x="777" y="154"/>
                  </a:lnTo>
                  <a:lnTo>
                    <a:pt x="751" y="119"/>
                  </a:lnTo>
                  <a:lnTo>
                    <a:pt x="723" y="84"/>
                  </a:lnTo>
                  <a:lnTo>
                    <a:pt x="689" y="45"/>
                  </a:lnTo>
                  <a:lnTo>
                    <a:pt x="650" y="0"/>
                  </a:lnTo>
                  <a:close/>
                </a:path>
              </a:pathLst>
            </a:custGeom>
            <a:solidFill>
              <a:srgbClr val="B0C7F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89" name="Freeform 145"/>
            <p:cNvSpPr>
              <a:spLocks/>
            </p:cNvSpPr>
            <p:nvPr/>
          </p:nvSpPr>
          <p:spPr bwMode="auto">
            <a:xfrm>
              <a:off x="3275" y="2090"/>
              <a:ext cx="312" cy="375"/>
            </a:xfrm>
            <a:custGeom>
              <a:avLst/>
              <a:gdLst>
                <a:gd name="T0" fmla="*/ 486 w 623"/>
                <a:gd name="T1" fmla="*/ 53 h 750"/>
                <a:gd name="T2" fmla="*/ 438 w 623"/>
                <a:gd name="T3" fmla="*/ 135 h 750"/>
                <a:gd name="T4" fmla="*/ 384 w 623"/>
                <a:gd name="T5" fmla="*/ 216 h 750"/>
                <a:gd name="T6" fmla="*/ 325 w 623"/>
                <a:gd name="T7" fmla="*/ 294 h 750"/>
                <a:gd name="T8" fmla="*/ 262 w 623"/>
                <a:gd name="T9" fmla="*/ 368 h 750"/>
                <a:gd name="T10" fmla="*/ 194 w 623"/>
                <a:gd name="T11" fmla="*/ 435 h 750"/>
                <a:gd name="T12" fmla="*/ 129 w 623"/>
                <a:gd name="T13" fmla="*/ 500 h 750"/>
                <a:gd name="T14" fmla="*/ 63 w 623"/>
                <a:gd name="T15" fmla="*/ 556 h 750"/>
                <a:gd name="T16" fmla="*/ 0 w 623"/>
                <a:gd name="T17" fmla="*/ 607 h 750"/>
                <a:gd name="T18" fmla="*/ 2 w 623"/>
                <a:gd name="T19" fmla="*/ 640 h 750"/>
                <a:gd name="T20" fmla="*/ 6 w 623"/>
                <a:gd name="T21" fmla="*/ 669 h 750"/>
                <a:gd name="T22" fmla="*/ 12 w 623"/>
                <a:gd name="T23" fmla="*/ 692 h 750"/>
                <a:gd name="T24" fmla="*/ 25 w 623"/>
                <a:gd name="T25" fmla="*/ 711 h 750"/>
                <a:gd name="T26" fmla="*/ 47 w 623"/>
                <a:gd name="T27" fmla="*/ 724 h 750"/>
                <a:gd name="T28" fmla="*/ 84 w 623"/>
                <a:gd name="T29" fmla="*/ 737 h 750"/>
                <a:gd name="T30" fmla="*/ 137 w 623"/>
                <a:gd name="T31" fmla="*/ 745 h 750"/>
                <a:gd name="T32" fmla="*/ 212 w 623"/>
                <a:gd name="T33" fmla="*/ 750 h 750"/>
                <a:gd name="T34" fmla="*/ 260 w 623"/>
                <a:gd name="T35" fmla="*/ 699 h 750"/>
                <a:gd name="T36" fmla="*/ 311 w 623"/>
                <a:gd name="T37" fmla="*/ 644 h 750"/>
                <a:gd name="T38" fmla="*/ 362 w 623"/>
                <a:gd name="T39" fmla="*/ 583 h 750"/>
                <a:gd name="T40" fmla="*/ 415 w 623"/>
                <a:gd name="T41" fmla="*/ 521 h 750"/>
                <a:gd name="T42" fmla="*/ 466 w 623"/>
                <a:gd name="T43" fmla="*/ 458 h 750"/>
                <a:gd name="T44" fmla="*/ 517 w 623"/>
                <a:gd name="T45" fmla="*/ 399 h 750"/>
                <a:gd name="T46" fmla="*/ 568 w 623"/>
                <a:gd name="T47" fmla="*/ 343 h 750"/>
                <a:gd name="T48" fmla="*/ 619 w 623"/>
                <a:gd name="T49" fmla="*/ 294 h 750"/>
                <a:gd name="T50" fmla="*/ 623 w 623"/>
                <a:gd name="T51" fmla="*/ 205 h 750"/>
                <a:gd name="T52" fmla="*/ 623 w 623"/>
                <a:gd name="T53" fmla="*/ 131 h 750"/>
                <a:gd name="T54" fmla="*/ 618 w 623"/>
                <a:gd name="T55" fmla="*/ 72 h 750"/>
                <a:gd name="T56" fmla="*/ 607 w 623"/>
                <a:gd name="T57" fmla="*/ 31 h 750"/>
                <a:gd name="T58" fmla="*/ 588 w 623"/>
                <a:gd name="T59" fmla="*/ 5 h 750"/>
                <a:gd name="T60" fmla="*/ 563 w 623"/>
                <a:gd name="T61" fmla="*/ 0 h 750"/>
                <a:gd name="T62" fmla="*/ 529 w 623"/>
                <a:gd name="T63" fmla="*/ 14 h 750"/>
                <a:gd name="T64" fmla="*/ 486 w 623"/>
                <a:gd name="T65" fmla="*/ 53 h 7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23"/>
                <a:gd name="T100" fmla="*/ 0 h 750"/>
                <a:gd name="T101" fmla="*/ 623 w 623"/>
                <a:gd name="T102" fmla="*/ 750 h 7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23" h="750">
                  <a:moveTo>
                    <a:pt x="486" y="53"/>
                  </a:moveTo>
                  <a:lnTo>
                    <a:pt x="438" y="135"/>
                  </a:lnTo>
                  <a:lnTo>
                    <a:pt x="384" y="216"/>
                  </a:lnTo>
                  <a:lnTo>
                    <a:pt x="325" y="294"/>
                  </a:lnTo>
                  <a:lnTo>
                    <a:pt x="262" y="368"/>
                  </a:lnTo>
                  <a:lnTo>
                    <a:pt x="194" y="435"/>
                  </a:lnTo>
                  <a:lnTo>
                    <a:pt x="129" y="500"/>
                  </a:lnTo>
                  <a:lnTo>
                    <a:pt x="63" y="556"/>
                  </a:lnTo>
                  <a:lnTo>
                    <a:pt x="0" y="607"/>
                  </a:lnTo>
                  <a:lnTo>
                    <a:pt x="2" y="640"/>
                  </a:lnTo>
                  <a:lnTo>
                    <a:pt x="6" y="669"/>
                  </a:lnTo>
                  <a:lnTo>
                    <a:pt x="12" y="692"/>
                  </a:lnTo>
                  <a:lnTo>
                    <a:pt x="25" y="711"/>
                  </a:lnTo>
                  <a:lnTo>
                    <a:pt x="47" y="724"/>
                  </a:lnTo>
                  <a:lnTo>
                    <a:pt x="84" y="737"/>
                  </a:lnTo>
                  <a:lnTo>
                    <a:pt x="137" y="745"/>
                  </a:lnTo>
                  <a:lnTo>
                    <a:pt x="212" y="750"/>
                  </a:lnTo>
                  <a:lnTo>
                    <a:pt x="260" y="699"/>
                  </a:lnTo>
                  <a:lnTo>
                    <a:pt x="311" y="644"/>
                  </a:lnTo>
                  <a:lnTo>
                    <a:pt x="362" y="583"/>
                  </a:lnTo>
                  <a:lnTo>
                    <a:pt x="415" y="521"/>
                  </a:lnTo>
                  <a:lnTo>
                    <a:pt x="466" y="458"/>
                  </a:lnTo>
                  <a:lnTo>
                    <a:pt x="517" y="399"/>
                  </a:lnTo>
                  <a:lnTo>
                    <a:pt x="568" y="343"/>
                  </a:lnTo>
                  <a:lnTo>
                    <a:pt x="619" y="294"/>
                  </a:lnTo>
                  <a:lnTo>
                    <a:pt x="623" y="205"/>
                  </a:lnTo>
                  <a:lnTo>
                    <a:pt x="623" y="131"/>
                  </a:lnTo>
                  <a:lnTo>
                    <a:pt x="618" y="72"/>
                  </a:lnTo>
                  <a:lnTo>
                    <a:pt x="607" y="31"/>
                  </a:lnTo>
                  <a:lnTo>
                    <a:pt x="588" y="5"/>
                  </a:lnTo>
                  <a:lnTo>
                    <a:pt x="563" y="0"/>
                  </a:lnTo>
                  <a:lnTo>
                    <a:pt x="529" y="14"/>
                  </a:lnTo>
                  <a:lnTo>
                    <a:pt x="486" y="53"/>
                  </a:lnTo>
                  <a:close/>
                </a:path>
              </a:pathLst>
            </a:custGeom>
            <a:solidFill>
              <a:srgbClr val="B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90" name="Freeform 146"/>
            <p:cNvSpPr>
              <a:spLocks/>
            </p:cNvSpPr>
            <p:nvPr/>
          </p:nvSpPr>
          <p:spPr bwMode="auto">
            <a:xfrm>
              <a:off x="3109" y="1641"/>
              <a:ext cx="521" cy="358"/>
            </a:xfrm>
            <a:custGeom>
              <a:avLst/>
              <a:gdLst>
                <a:gd name="T0" fmla="*/ 117 w 1041"/>
                <a:gd name="T1" fmla="*/ 678 h 717"/>
                <a:gd name="T2" fmla="*/ 139 w 1041"/>
                <a:gd name="T3" fmla="*/ 693 h 717"/>
                <a:gd name="T4" fmla="*/ 168 w 1041"/>
                <a:gd name="T5" fmla="*/ 705 h 717"/>
                <a:gd name="T6" fmla="*/ 199 w 1041"/>
                <a:gd name="T7" fmla="*/ 713 h 717"/>
                <a:gd name="T8" fmla="*/ 235 w 1041"/>
                <a:gd name="T9" fmla="*/ 717 h 717"/>
                <a:gd name="T10" fmla="*/ 275 w 1041"/>
                <a:gd name="T11" fmla="*/ 714 h 717"/>
                <a:gd name="T12" fmla="*/ 321 w 1041"/>
                <a:gd name="T13" fmla="*/ 709 h 717"/>
                <a:gd name="T14" fmla="*/ 373 w 1041"/>
                <a:gd name="T15" fmla="*/ 696 h 717"/>
                <a:gd name="T16" fmla="*/ 432 w 1041"/>
                <a:gd name="T17" fmla="*/ 678 h 717"/>
                <a:gd name="T18" fmla="*/ 508 w 1041"/>
                <a:gd name="T19" fmla="*/ 607 h 717"/>
                <a:gd name="T20" fmla="*/ 584 w 1041"/>
                <a:gd name="T21" fmla="*/ 537 h 717"/>
                <a:gd name="T22" fmla="*/ 659 w 1041"/>
                <a:gd name="T23" fmla="*/ 467 h 717"/>
                <a:gd name="T24" fmla="*/ 736 w 1041"/>
                <a:gd name="T25" fmla="*/ 398 h 717"/>
                <a:gd name="T26" fmla="*/ 811 w 1041"/>
                <a:gd name="T27" fmla="*/ 328 h 717"/>
                <a:gd name="T28" fmla="*/ 888 w 1041"/>
                <a:gd name="T29" fmla="*/ 259 h 717"/>
                <a:gd name="T30" fmla="*/ 964 w 1041"/>
                <a:gd name="T31" fmla="*/ 189 h 717"/>
                <a:gd name="T32" fmla="*/ 1041 w 1041"/>
                <a:gd name="T33" fmla="*/ 120 h 717"/>
                <a:gd name="T34" fmla="*/ 1036 w 1041"/>
                <a:gd name="T35" fmla="*/ 104 h 717"/>
                <a:gd name="T36" fmla="*/ 1030 w 1041"/>
                <a:gd name="T37" fmla="*/ 89 h 717"/>
                <a:gd name="T38" fmla="*/ 1025 w 1041"/>
                <a:gd name="T39" fmla="*/ 74 h 717"/>
                <a:gd name="T40" fmla="*/ 1021 w 1041"/>
                <a:gd name="T41" fmla="*/ 60 h 717"/>
                <a:gd name="T42" fmla="*/ 1015 w 1041"/>
                <a:gd name="T43" fmla="*/ 45 h 717"/>
                <a:gd name="T44" fmla="*/ 1011 w 1041"/>
                <a:gd name="T45" fmla="*/ 30 h 717"/>
                <a:gd name="T46" fmla="*/ 1006 w 1041"/>
                <a:gd name="T47" fmla="*/ 15 h 717"/>
                <a:gd name="T48" fmla="*/ 1002 w 1041"/>
                <a:gd name="T49" fmla="*/ 0 h 717"/>
                <a:gd name="T50" fmla="*/ 884 w 1041"/>
                <a:gd name="T51" fmla="*/ 51 h 717"/>
                <a:gd name="T52" fmla="*/ 770 w 1041"/>
                <a:gd name="T53" fmla="*/ 104 h 717"/>
                <a:gd name="T54" fmla="*/ 655 w 1041"/>
                <a:gd name="T55" fmla="*/ 158 h 717"/>
                <a:gd name="T56" fmla="*/ 547 w 1041"/>
                <a:gd name="T57" fmla="*/ 214 h 717"/>
                <a:gd name="T58" fmla="*/ 439 w 1041"/>
                <a:gd name="T59" fmla="*/ 272 h 717"/>
                <a:gd name="T60" fmla="*/ 336 w 1041"/>
                <a:gd name="T61" fmla="*/ 334 h 717"/>
                <a:gd name="T62" fmla="*/ 236 w 1041"/>
                <a:gd name="T63" fmla="*/ 398 h 717"/>
                <a:gd name="T64" fmla="*/ 143 w 1041"/>
                <a:gd name="T65" fmla="*/ 468 h 717"/>
                <a:gd name="T66" fmla="*/ 125 w 1041"/>
                <a:gd name="T67" fmla="*/ 493 h 717"/>
                <a:gd name="T68" fmla="*/ 107 w 1041"/>
                <a:gd name="T69" fmla="*/ 517 h 717"/>
                <a:gd name="T70" fmla="*/ 88 w 1041"/>
                <a:gd name="T71" fmla="*/ 541 h 717"/>
                <a:gd name="T72" fmla="*/ 71 w 1041"/>
                <a:gd name="T73" fmla="*/ 565 h 717"/>
                <a:gd name="T74" fmla="*/ 52 w 1041"/>
                <a:gd name="T75" fmla="*/ 589 h 717"/>
                <a:gd name="T76" fmla="*/ 35 w 1041"/>
                <a:gd name="T77" fmla="*/ 615 h 717"/>
                <a:gd name="T78" fmla="*/ 17 w 1041"/>
                <a:gd name="T79" fmla="*/ 640 h 717"/>
                <a:gd name="T80" fmla="*/ 0 w 1041"/>
                <a:gd name="T81" fmla="*/ 666 h 717"/>
                <a:gd name="T82" fmla="*/ 13 w 1041"/>
                <a:gd name="T83" fmla="*/ 666 h 717"/>
                <a:gd name="T84" fmla="*/ 28 w 1041"/>
                <a:gd name="T85" fmla="*/ 669 h 717"/>
                <a:gd name="T86" fmla="*/ 43 w 1041"/>
                <a:gd name="T87" fmla="*/ 669 h 717"/>
                <a:gd name="T88" fmla="*/ 57 w 1041"/>
                <a:gd name="T89" fmla="*/ 671 h 717"/>
                <a:gd name="T90" fmla="*/ 72 w 1041"/>
                <a:gd name="T91" fmla="*/ 673 h 717"/>
                <a:gd name="T92" fmla="*/ 87 w 1041"/>
                <a:gd name="T93" fmla="*/ 674 h 717"/>
                <a:gd name="T94" fmla="*/ 102 w 1041"/>
                <a:gd name="T95" fmla="*/ 675 h 717"/>
                <a:gd name="T96" fmla="*/ 117 w 1041"/>
                <a:gd name="T97" fmla="*/ 678 h 71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041"/>
                <a:gd name="T148" fmla="*/ 0 h 717"/>
                <a:gd name="T149" fmla="*/ 1041 w 1041"/>
                <a:gd name="T150" fmla="*/ 717 h 71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041" h="717">
                  <a:moveTo>
                    <a:pt x="117" y="678"/>
                  </a:moveTo>
                  <a:lnTo>
                    <a:pt x="139" y="693"/>
                  </a:lnTo>
                  <a:lnTo>
                    <a:pt x="168" y="705"/>
                  </a:lnTo>
                  <a:lnTo>
                    <a:pt x="199" y="713"/>
                  </a:lnTo>
                  <a:lnTo>
                    <a:pt x="235" y="717"/>
                  </a:lnTo>
                  <a:lnTo>
                    <a:pt x="275" y="714"/>
                  </a:lnTo>
                  <a:lnTo>
                    <a:pt x="321" y="709"/>
                  </a:lnTo>
                  <a:lnTo>
                    <a:pt x="373" y="696"/>
                  </a:lnTo>
                  <a:lnTo>
                    <a:pt x="432" y="678"/>
                  </a:lnTo>
                  <a:lnTo>
                    <a:pt x="508" y="607"/>
                  </a:lnTo>
                  <a:lnTo>
                    <a:pt x="584" y="537"/>
                  </a:lnTo>
                  <a:lnTo>
                    <a:pt x="659" y="467"/>
                  </a:lnTo>
                  <a:lnTo>
                    <a:pt x="736" y="398"/>
                  </a:lnTo>
                  <a:lnTo>
                    <a:pt x="811" y="328"/>
                  </a:lnTo>
                  <a:lnTo>
                    <a:pt x="888" y="259"/>
                  </a:lnTo>
                  <a:lnTo>
                    <a:pt x="964" y="189"/>
                  </a:lnTo>
                  <a:lnTo>
                    <a:pt x="1041" y="120"/>
                  </a:lnTo>
                  <a:lnTo>
                    <a:pt x="1036" y="104"/>
                  </a:lnTo>
                  <a:lnTo>
                    <a:pt x="1030" y="89"/>
                  </a:lnTo>
                  <a:lnTo>
                    <a:pt x="1025" y="74"/>
                  </a:lnTo>
                  <a:lnTo>
                    <a:pt x="1021" y="60"/>
                  </a:lnTo>
                  <a:lnTo>
                    <a:pt x="1015" y="45"/>
                  </a:lnTo>
                  <a:lnTo>
                    <a:pt x="1011" y="30"/>
                  </a:lnTo>
                  <a:lnTo>
                    <a:pt x="1006" y="15"/>
                  </a:lnTo>
                  <a:lnTo>
                    <a:pt x="1002" y="0"/>
                  </a:lnTo>
                  <a:lnTo>
                    <a:pt x="884" y="51"/>
                  </a:lnTo>
                  <a:lnTo>
                    <a:pt x="770" y="104"/>
                  </a:lnTo>
                  <a:lnTo>
                    <a:pt x="655" y="158"/>
                  </a:lnTo>
                  <a:lnTo>
                    <a:pt x="547" y="214"/>
                  </a:lnTo>
                  <a:lnTo>
                    <a:pt x="439" y="272"/>
                  </a:lnTo>
                  <a:lnTo>
                    <a:pt x="336" y="334"/>
                  </a:lnTo>
                  <a:lnTo>
                    <a:pt x="236" y="398"/>
                  </a:lnTo>
                  <a:lnTo>
                    <a:pt x="143" y="468"/>
                  </a:lnTo>
                  <a:lnTo>
                    <a:pt x="125" y="493"/>
                  </a:lnTo>
                  <a:lnTo>
                    <a:pt x="107" y="517"/>
                  </a:lnTo>
                  <a:lnTo>
                    <a:pt x="88" y="541"/>
                  </a:lnTo>
                  <a:lnTo>
                    <a:pt x="71" y="565"/>
                  </a:lnTo>
                  <a:lnTo>
                    <a:pt x="52" y="589"/>
                  </a:lnTo>
                  <a:lnTo>
                    <a:pt x="35" y="615"/>
                  </a:lnTo>
                  <a:lnTo>
                    <a:pt x="17" y="640"/>
                  </a:lnTo>
                  <a:lnTo>
                    <a:pt x="0" y="666"/>
                  </a:lnTo>
                  <a:lnTo>
                    <a:pt x="13" y="666"/>
                  </a:lnTo>
                  <a:lnTo>
                    <a:pt x="28" y="669"/>
                  </a:lnTo>
                  <a:lnTo>
                    <a:pt x="43" y="669"/>
                  </a:lnTo>
                  <a:lnTo>
                    <a:pt x="57" y="671"/>
                  </a:lnTo>
                  <a:lnTo>
                    <a:pt x="72" y="673"/>
                  </a:lnTo>
                  <a:lnTo>
                    <a:pt x="87" y="674"/>
                  </a:lnTo>
                  <a:lnTo>
                    <a:pt x="102" y="675"/>
                  </a:lnTo>
                  <a:lnTo>
                    <a:pt x="117" y="678"/>
                  </a:lnTo>
                  <a:close/>
                </a:path>
              </a:pathLst>
            </a:custGeom>
            <a:solidFill>
              <a:srgbClr val="FFCC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91" name="Freeform 147"/>
            <p:cNvSpPr>
              <a:spLocks/>
            </p:cNvSpPr>
            <p:nvPr/>
          </p:nvSpPr>
          <p:spPr bwMode="auto">
            <a:xfrm>
              <a:off x="3142" y="1766"/>
              <a:ext cx="270" cy="185"/>
            </a:xfrm>
            <a:custGeom>
              <a:avLst/>
              <a:gdLst>
                <a:gd name="T0" fmla="*/ 60 w 538"/>
                <a:gd name="T1" fmla="*/ 350 h 370"/>
                <a:gd name="T2" fmla="*/ 71 w 538"/>
                <a:gd name="T3" fmla="*/ 357 h 370"/>
                <a:gd name="T4" fmla="*/ 86 w 538"/>
                <a:gd name="T5" fmla="*/ 364 h 370"/>
                <a:gd name="T6" fmla="*/ 102 w 538"/>
                <a:gd name="T7" fmla="*/ 368 h 370"/>
                <a:gd name="T8" fmla="*/ 120 w 538"/>
                <a:gd name="T9" fmla="*/ 370 h 370"/>
                <a:gd name="T10" fmla="*/ 141 w 538"/>
                <a:gd name="T11" fmla="*/ 369 h 370"/>
                <a:gd name="T12" fmla="*/ 166 w 538"/>
                <a:gd name="T13" fmla="*/ 366 h 370"/>
                <a:gd name="T14" fmla="*/ 193 w 538"/>
                <a:gd name="T15" fmla="*/ 358 h 370"/>
                <a:gd name="T16" fmla="*/ 224 w 538"/>
                <a:gd name="T17" fmla="*/ 350 h 370"/>
                <a:gd name="T18" fmla="*/ 262 w 538"/>
                <a:gd name="T19" fmla="*/ 314 h 370"/>
                <a:gd name="T20" fmla="*/ 301 w 538"/>
                <a:gd name="T21" fmla="*/ 277 h 370"/>
                <a:gd name="T22" fmla="*/ 339 w 538"/>
                <a:gd name="T23" fmla="*/ 241 h 370"/>
                <a:gd name="T24" fmla="*/ 380 w 538"/>
                <a:gd name="T25" fmla="*/ 206 h 370"/>
                <a:gd name="T26" fmla="*/ 419 w 538"/>
                <a:gd name="T27" fmla="*/ 170 h 370"/>
                <a:gd name="T28" fmla="*/ 459 w 538"/>
                <a:gd name="T29" fmla="*/ 134 h 370"/>
                <a:gd name="T30" fmla="*/ 498 w 538"/>
                <a:gd name="T31" fmla="*/ 97 h 370"/>
                <a:gd name="T32" fmla="*/ 538 w 538"/>
                <a:gd name="T33" fmla="*/ 62 h 370"/>
                <a:gd name="T34" fmla="*/ 534 w 538"/>
                <a:gd name="T35" fmla="*/ 54 h 370"/>
                <a:gd name="T36" fmla="*/ 533 w 538"/>
                <a:gd name="T37" fmla="*/ 46 h 370"/>
                <a:gd name="T38" fmla="*/ 529 w 538"/>
                <a:gd name="T39" fmla="*/ 38 h 370"/>
                <a:gd name="T40" fmla="*/ 528 w 538"/>
                <a:gd name="T41" fmla="*/ 31 h 370"/>
                <a:gd name="T42" fmla="*/ 525 w 538"/>
                <a:gd name="T43" fmla="*/ 23 h 370"/>
                <a:gd name="T44" fmla="*/ 522 w 538"/>
                <a:gd name="T45" fmla="*/ 15 h 370"/>
                <a:gd name="T46" fmla="*/ 520 w 538"/>
                <a:gd name="T47" fmla="*/ 7 h 370"/>
                <a:gd name="T48" fmla="*/ 518 w 538"/>
                <a:gd name="T49" fmla="*/ 0 h 370"/>
                <a:gd name="T50" fmla="*/ 458 w 538"/>
                <a:gd name="T51" fmla="*/ 26 h 370"/>
                <a:gd name="T52" fmla="*/ 397 w 538"/>
                <a:gd name="T53" fmla="*/ 53 h 370"/>
                <a:gd name="T54" fmla="*/ 338 w 538"/>
                <a:gd name="T55" fmla="*/ 81 h 370"/>
                <a:gd name="T56" fmla="*/ 282 w 538"/>
                <a:gd name="T57" fmla="*/ 111 h 370"/>
                <a:gd name="T58" fmla="*/ 225 w 538"/>
                <a:gd name="T59" fmla="*/ 139 h 370"/>
                <a:gd name="T60" fmla="*/ 173 w 538"/>
                <a:gd name="T61" fmla="*/ 173 h 370"/>
                <a:gd name="T62" fmla="*/ 122 w 538"/>
                <a:gd name="T63" fmla="*/ 205 h 370"/>
                <a:gd name="T64" fmla="*/ 75 w 538"/>
                <a:gd name="T65" fmla="*/ 243 h 370"/>
                <a:gd name="T66" fmla="*/ 64 w 538"/>
                <a:gd name="T67" fmla="*/ 255 h 370"/>
                <a:gd name="T68" fmla="*/ 55 w 538"/>
                <a:gd name="T69" fmla="*/ 268 h 370"/>
                <a:gd name="T70" fmla="*/ 45 w 538"/>
                <a:gd name="T71" fmla="*/ 280 h 370"/>
                <a:gd name="T72" fmla="*/ 36 w 538"/>
                <a:gd name="T73" fmla="*/ 294 h 370"/>
                <a:gd name="T74" fmla="*/ 26 w 538"/>
                <a:gd name="T75" fmla="*/ 306 h 370"/>
                <a:gd name="T76" fmla="*/ 17 w 538"/>
                <a:gd name="T77" fmla="*/ 318 h 370"/>
                <a:gd name="T78" fmla="*/ 8 w 538"/>
                <a:gd name="T79" fmla="*/ 331 h 370"/>
                <a:gd name="T80" fmla="*/ 0 w 538"/>
                <a:gd name="T81" fmla="*/ 345 h 370"/>
                <a:gd name="T82" fmla="*/ 6 w 538"/>
                <a:gd name="T83" fmla="*/ 345 h 370"/>
                <a:gd name="T84" fmla="*/ 14 w 538"/>
                <a:gd name="T85" fmla="*/ 346 h 370"/>
                <a:gd name="T86" fmla="*/ 21 w 538"/>
                <a:gd name="T87" fmla="*/ 346 h 370"/>
                <a:gd name="T88" fmla="*/ 29 w 538"/>
                <a:gd name="T89" fmla="*/ 347 h 370"/>
                <a:gd name="T90" fmla="*/ 36 w 538"/>
                <a:gd name="T91" fmla="*/ 347 h 370"/>
                <a:gd name="T92" fmla="*/ 44 w 538"/>
                <a:gd name="T93" fmla="*/ 349 h 370"/>
                <a:gd name="T94" fmla="*/ 52 w 538"/>
                <a:gd name="T95" fmla="*/ 349 h 370"/>
                <a:gd name="T96" fmla="*/ 60 w 538"/>
                <a:gd name="T97" fmla="*/ 350 h 37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38"/>
                <a:gd name="T148" fmla="*/ 0 h 370"/>
                <a:gd name="T149" fmla="*/ 538 w 538"/>
                <a:gd name="T150" fmla="*/ 370 h 37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38" h="370">
                  <a:moveTo>
                    <a:pt x="60" y="350"/>
                  </a:moveTo>
                  <a:lnTo>
                    <a:pt x="71" y="357"/>
                  </a:lnTo>
                  <a:lnTo>
                    <a:pt x="86" y="364"/>
                  </a:lnTo>
                  <a:lnTo>
                    <a:pt x="102" y="368"/>
                  </a:lnTo>
                  <a:lnTo>
                    <a:pt x="120" y="370"/>
                  </a:lnTo>
                  <a:lnTo>
                    <a:pt x="141" y="369"/>
                  </a:lnTo>
                  <a:lnTo>
                    <a:pt x="166" y="366"/>
                  </a:lnTo>
                  <a:lnTo>
                    <a:pt x="193" y="358"/>
                  </a:lnTo>
                  <a:lnTo>
                    <a:pt x="224" y="350"/>
                  </a:lnTo>
                  <a:lnTo>
                    <a:pt x="262" y="314"/>
                  </a:lnTo>
                  <a:lnTo>
                    <a:pt x="301" y="277"/>
                  </a:lnTo>
                  <a:lnTo>
                    <a:pt x="339" y="241"/>
                  </a:lnTo>
                  <a:lnTo>
                    <a:pt x="380" y="206"/>
                  </a:lnTo>
                  <a:lnTo>
                    <a:pt x="419" y="170"/>
                  </a:lnTo>
                  <a:lnTo>
                    <a:pt x="459" y="134"/>
                  </a:lnTo>
                  <a:lnTo>
                    <a:pt x="498" y="97"/>
                  </a:lnTo>
                  <a:lnTo>
                    <a:pt x="538" y="62"/>
                  </a:lnTo>
                  <a:lnTo>
                    <a:pt x="534" y="54"/>
                  </a:lnTo>
                  <a:lnTo>
                    <a:pt x="533" y="46"/>
                  </a:lnTo>
                  <a:lnTo>
                    <a:pt x="529" y="38"/>
                  </a:lnTo>
                  <a:lnTo>
                    <a:pt x="528" y="31"/>
                  </a:lnTo>
                  <a:lnTo>
                    <a:pt x="525" y="23"/>
                  </a:lnTo>
                  <a:lnTo>
                    <a:pt x="522" y="15"/>
                  </a:lnTo>
                  <a:lnTo>
                    <a:pt x="520" y="7"/>
                  </a:lnTo>
                  <a:lnTo>
                    <a:pt x="518" y="0"/>
                  </a:lnTo>
                  <a:lnTo>
                    <a:pt x="458" y="26"/>
                  </a:lnTo>
                  <a:lnTo>
                    <a:pt x="397" y="53"/>
                  </a:lnTo>
                  <a:lnTo>
                    <a:pt x="338" y="81"/>
                  </a:lnTo>
                  <a:lnTo>
                    <a:pt x="282" y="111"/>
                  </a:lnTo>
                  <a:lnTo>
                    <a:pt x="225" y="139"/>
                  </a:lnTo>
                  <a:lnTo>
                    <a:pt x="173" y="173"/>
                  </a:lnTo>
                  <a:lnTo>
                    <a:pt x="122" y="205"/>
                  </a:lnTo>
                  <a:lnTo>
                    <a:pt x="75" y="243"/>
                  </a:lnTo>
                  <a:lnTo>
                    <a:pt x="64" y="255"/>
                  </a:lnTo>
                  <a:lnTo>
                    <a:pt x="55" y="268"/>
                  </a:lnTo>
                  <a:lnTo>
                    <a:pt x="45" y="280"/>
                  </a:lnTo>
                  <a:lnTo>
                    <a:pt x="36" y="294"/>
                  </a:lnTo>
                  <a:lnTo>
                    <a:pt x="26" y="306"/>
                  </a:lnTo>
                  <a:lnTo>
                    <a:pt x="17" y="318"/>
                  </a:lnTo>
                  <a:lnTo>
                    <a:pt x="8" y="331"/>
                  </a:lnTo>
                  <a:lnTo>
                    <a:pt x="0" y="345"/>
                  </a:lnTo>
                  <a:lnTo>
                    <a:pt x="6" y="345"/>
                  </a:lnTo>
                  <a:lnTo>
                    <a:pt x="14" y="346"/>
                  </a:lnTo>
                  <a:lnTo>
                    <a:pt x="21" y="346"/>
                  </a:lnTo>
                  <a:lnTo>
                    <a:pt x="29" y="347"/>
                  </a:lnTo>
                  <a:lnTo>
                    <a:pt x="36" y="347"/>
                  </a:lnTo>
                  <a:lnTo>
                    <a:pt x="44" y="349"/>
                  </a:lnTo>
                  <a:lnTo>
                    <a:pt x="52" y="349"/>
                  </a:lnTo>
                  <a:lnTo>
                    <a:pt x="60" y="350"/>
                  </a:lnTo>
                  <a:close/>
                </a:path>
              </a:pathLst>
            </a:custGeom>
            <a:solidFill>
              <a:srgbClr val="FFD9D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92" name="Freeform 148"/>
            <p:cNvSpPr>
              <a:spLocks/>
            </p:cNvSpPr>
            <p:nvPr/>
          </p:nvSpPr>
          <p:spPr bwMode="auto">
            <a:xfrm>
              <a:off x="3958" y="2565"/>
              <a:ext cx="361" cy="312"/>
            </a:xfrm>
            <a:custGeom>
              <a:avLst/>
              <a:gdLst>
                <a:gd name="T0" fmla="*/ 184 w 721"/>
                <a:gd name="T1" fmla="*/ 74 h 624"/>
                <a:gd name="T2" fmla="*/ 158 w 721"/>
                <a:gd name="T3" fmla="*/ 99 h 624"/>
                <a:gd name="T4" fmla="*/ 135 w 721"/>
                <a:gd name="T5" fmla="*/ 124 h 624"/>
                <a:gd name="T6" fmla="*/ 113 w 721"/>
                <a:gd name="T7" fmla="*/ 151 h 624"/>
                <a:gd name="T8" fmla="*/ 91 w 721"/>
                <a:gd name="T9" fmla="*/ 179 h 624"/>
                <a:gd name="T10" fmla="*/ 68 w 721"/>
                <a:gd name="T11" fmla="*/ 206 h 624"/>
                <a:gd name="T12" fmla="*/ 45 w 721"/>
                <a:gd name="T13" fmla="*/ 233 h 624"/>
                <a:gd name="T14" fmla="*/ 23 w 721"/>
                <a:gd name="T15" fmla="*/ 259 h 624"/>
                <a:gd name="T16" fmla="*/ 0 w 721"/>
                <a:gd name="T17" fmla="*/ 285 h 624"/>
                <a:gd name="T18" fmla="*/ 68 w 721"/>
                <a:gd name="T19" fmla="*/ 312 h 624"/>
                <a:gd name="T20" fmla="*/ 137 w 721"/>
                <a:gd name="T21" fmla="*/ 345 h 624"/>
                <a:gd name="T22" fmla="*/ 200 w 721"/>
                <a:gd name="T23" fmla="*/ 380 h 624"/>
                <a:gd name="T24" fmla="*/ 260 w 721"/>
                <a:gd name="T25" fmla="*/ 420 h 624"/>
                <a:gd name="T26" fmla="*/ 314 w 721"/>
                <a:gd name="T27" fmla="*/ 463 h 624"/>
                <a:gd name="T28" fmla="*/ 365 w 721"/>
                <a:gd name="T29" fmla="*/ 511 h 624"/>
                <a:gd name="T30" fmla="*/ 410 w 721"/>
                <a:gd name="T31" fmla="*/ 564 h 624"/>
                <a:gd name="T32" fmla="*/ 451 w 721"/>
                <a:gd name="T33" fmla="*/ 624 h 624"/>
                <a:gd name="T34" fmla="*/ 504 w 721"/>
                <a:gd name="T35" fmla="*/ 591 h 624"/>
                <a:gd name="T36" fmla="*/ 552 w 721"/>
                <a:gd name="T37" fmla="*/ 558 h 624"/>
                <a:gd name="T38" fmla="*/ 594 w 721"/>
                <a:gd name="T39" fmla="*/ 523 h 624"/>
                <a:gd name="T40" fmla="*/ 633 w 721"/>
                <a:gd name="T41" fmla="*/ 489 h 624"/>
                <a:gd name="T42" fmla="*/ 663 w 721"/>
                <a:gd name="T43" fmla="*/ 451 h 624"/>
                <a:gd name="T44" fmla="*/ 689 w 721"/>
                <a:gd name="T45" fmla="*/ 412 h 624"/>
                <a:gd name="T46" fmla="*/ 708 w 721"/>
                <a:gd name="T47" fmla="*/ 372 h 624"/>
                <a:gd name="T48" fmla="*/ 721 w 721"/>
                <a:gd name="T49" fmla="*/ 330 h 624"/>
                <a:gd name="T50" fmla="*/ 705 w 721"/>
                <a:gd name="T51" fmla="*/ 288 h 624"/>
                <a:gd name="T52" fmla="*/ 685 w 721"/>
                <a:gd name="T53" fmla="*/ 249 h 624"/>
                <a:gd name="T54" fmla="*/ 658 w 721"/>
                <a:gd name="T55" fmla="*/ 211 h 624"/>
                <a:gd name="T56" fmla="*/ 629 w 721"/>
                <a:gd name="T57" fmla="*/ 178 h 624"/>
                <a:gd name="T58" fmla="*/ 594 w 721"/>
                <a:gd name="T59" fmla="*/ 144 h 624"/>
                <a:gd name="T60" fmla="*/ 557 w 721"/>
                <a:gd name="T61" fmla="*/ 112 h 624"/>
                <a:gd name="T62" fmla="*/ 518 w 721"/>
                <a:gd name="T63" fmla="*/ 81 h 624"/>
                <a:gd name="T64" fmla="*/ 479 w 721"/>
                <a:gd name="T65" fmla="*/ 51 h 624"/>
                <a:gd name="T66" fmla="*/ 461 w 721"/>
                <a:gd name="T67" fmla="*/ 23 h 624"/>
                <a:gd name="T68" fmla="*/ 423 w 721"/>
                <a:gd name="T69" fmla="*/ 8 h 624"/>
                <a:gd name="T70" fmla="*/ 372 w 721"/>
                <a:gd name="T71" fmla="*/ 0 h 624"/>
                <a:gd name="T72" fmla="*/ 317 w 721"/>
                <a:gd name="T73" fmla="*/ 3 h 624"/>
                <a:gd name="T74" fmla="*/ 262 w 721"/>
                <a:gd name="T75" fmla="*/ 11 h 624"/>
                <a:gd name="T76" fmla="*/ 217 w 721"/>
                <a:gd name="T77" fmla="*/ 27 h 624"/>
                <a:gd name="T78" fmla="*/ 189 w 721"/>
                <a:gd name="T79" fmla="*/ 47 h 624"/>
                <a:gd name="T80" fmla="*/ 184 w 721"/>
                <a:gd name="T81" fmla="*/ 74 h 62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21"/>
                <a:gd name="T124" fmla="*/ 0 h 624"/>
                <a:gd name="T125" fmla="*/ 721 w 721"/>
                <a:gd name="T126" fmla="*/ 624 h 62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21" h="624">
                  <a:moveTo>
                    <a:pt x="184" y="74"/>
                  </a:moveTo>
                  <a:lnTo>
                    <a:pt x="158" y="99"/>
                  </a:lnTo>
                  <a:lnTo>
                    <a:pt x="135" y="124"/>
                  </a:lnTo>
                  <a:lnTo>
                    <a:pt x="113" y="151"/>
                  </a:lnTo>
                  <a:lnTo>
                    <a:pt x="91" y="179"/>
                  </a:lnTo>
                  <a:lnTo>
                    <a:pt x="68" y="206"/>
                  </a:lnTo>
                  <a:lnTo>
                    <a:pt x="45" y="233"/>
                  </a:lnTo>
                  <a:lnTo>
                    <a:pt x="23" y="259"/>
                  </a:lnTo>
                  <a:lnTo>
                    <a:pt x="0" y="285"/>
                  </a:lnTo>
                  <a:lnTo>
                    <a:pt x="68" y="312"/>
                  </a:lnTo>
                  <a:lnTo>
                    <a:pt x="137" y="345"/>
                  </a:lnTo>
                  <a:lnTo>
                    <a:pt x="200" y="380"/>
                  </a:lnTo>
                  <a:lnTo>
                    <a:pt x="260" y="420"/>
                  </a:lnTo>
                  <a:lnTo>
                    <a:pt x="314" y="463"/>
                  </a:lnTo>
                  <a:lnTo>
                    <a:pt x="365" y="511"/>
                  </a:lnTo>
                  <a:lnTo>
                    <a:pt x="410" y="564"/>
                  </a:lnTo>
                  <a:lnTo>
                    <a:pt x="451" y="624"/>
                  </a:lnTo>
                  <a:lnTo>
                    <a:pt x="504" y="591"/>
                  </a:lnTo>
                  <a:lnTo>
                    <a:pt x="552" y="558"/>
                  </a:lnTo>
                  <a:lnTo>
                    <a:pt x="594" y="523"/>
                  </a:lnTo>
                  <a:lnTo>
                    <a:pt x="633" y="489"/>
                  </a:lnTo>
                  <a:lnTo>
                    <a:pt x="663" y="451"/>
                  </a:lnTo>
                  <a:lnTo>
                    <a:pt x="689" y="412"/>
                  </a:lnTo>
                  <a:lnTo>
                    <a:pt x="708" y="372"/>
                  </a:lnTo>
                  <a:lnTo>
                    <a:pt x="721" y="330"/>
                  </a:lnTo>
                  <a:lnTo>
                    <a:pt x="705" y="288"/>
                  </a:lnTo>
                  <a:lnTo>
                    <a:pt x="685" y="249"/>
                  </a:lnTo>
                  <a:lnTo>
                    <a:pt x="658" y="211"/>
                  </a:lnTo>
                  <a:lnTo>
                    <a:pt x="629" y="178"/>
                  </a:lnTo>
                  <a:lnTo>
                    <a:pt x="594" y="144"/>
                  </a:lnTo>
                  <a:lnTo>
                    <a:pt x="557" y="112"/>
                  </a:lnTo>
                  <a:lnTo>
                    <a:pt x="518" y="81"/>
                  </a:lnTo>
                  <a:lnTo>
                    <a:pt x="479" y="51"/>
                  </a:lnTo>
                  <a:lnTo>
                    <a:pt x="461" y="23"/>
                  </a:lnTo>
                  <a:lnTo>
                    <a:pt x="423" y="8"/>
                  </a:lnTo>
                  <a:lnTo>
                    <a:pt x="372" y="0"/>
                  </a:lnTo>
                  <a:lnTo>
                    <a:pt x="317" y="3"/>
                  </a:lnTo>
                  <a:lnTo>
                    <a:pt x="262" y="11"/>
                  </a:lnTo>
                  <a:lnTo>
                    <a:pt x="217" y="27"/>
                  </a:lnTo>
                  <a:lnTo>
                    <a:pt x="189" y="47"/>
                  </a:lnTo>
                  <a:lnTo>
                    <a:pt x="184" y="74"/>
                  </a:lnTo>
                  <a:close/>
                </a:path>
              </a:pathLst>
            </a:custGeom>
            <a:solidFill>
              <a:srgbClr val="3838E8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93" name="Freeform 149"/>
            <p:cNvSpPr>
              <a:spLocks/>
            </p:cNvSpPr>
            <p:nvPr/>
          </p:nvSpPr>
          <p:spPr bwMode="auto">
            <a:xfrm>
              <a:off x="4004" y="2571"/>
              <a:ext cx="292" cy="251"/>
            </a:xfrm>
            <a:custGeom>
              <a:avLst/>
              <a:gdLst>
                <a:gd name="T0" fmla="*/ 148 w 585"/>
                <a:gd name="T1" fmla="*/ 59 h 503"/>
                <a:gd name="T2" fmla="*/ 128 w 585"/>
                <a:gd name="T3" fmla="*/ 79 h 503"/>
                <a:gd name="T4" fmla="*/ 110 w 585"/>
                <a:gd name="T5" fmla="*/ 100 h 503"/>
                <a:gd name="T6" fmla="*/ 91 w 585"/>
                <a:gd name="T7" fmla="*/ 121 h 503"/>
                <a:gd name="T8" fmla="*/ 74 w 585"/>
                <a:gd name="T9" fmla="*/ 144 h 503"/>
                <a:gd name="T10" fmla="*/ 55 w 585"/>
                <a:gd name="T11" fmla="*/ 166 h 503"/>
                <a:gd name="T12" fmla="*/ 36 w 585"/>
                <a:gd name="T13" fmla="*/ 187 h 503"/>
                <a:gd name="T14" fmla="*/ 18 w 585"/>
                <a:gd name="T15" fmla="*/ 209 h 503"/>
                <a:gd name="T16" fmla="*/ 0 w 585"/>
                <a:gd name="T17" fmla="*/ 230 h 503"/>
                <a:gd name="T18" fmla="*/ 55 w 585"/>
                <a:gd name="T19" fmla="*/ 252 h 503"/>
                <a:gd name="T20" fmla="*/ 110 w 585"/>
                <a:gd name="T21" fmla="*/ 277 h 503"/>
                <a:gd name="T22" fmla="*/ 161 w 585"/>
                <a:gd name="T23" fmla="*/ 305 h 503"/>
                <a:gd name="T24" fmla="*/ 210 w 585"/>
                <a:gd name="T25" fmla="*/ 338 h 503"/>
                <a:gd name="T26" fmla="*/ 254 w 585"/>
                <a:gd name="T27" fmla="*/ 373 h 503"/>
                <a:gd name="T28" fmla="*/ 296 w 585"/>
                <a:gd name="T29" fmla="*/ 412 h 503"/>
                <a:gd name="T30" fmla="*/ 332 w 585"/>
                <a:gd name="T31" fmla="*/ 455 h 503"/>
                <a:gd name="T32" fmla="*/ 366 w 585"/>
                <a:gd name="T33" fmla="*/ 503 h 503"/>
                <a:gd name="T34" fmla="*/ 407 w 585"/>
                <a:gd name="T35" fmla="*/ 476 h 503"/>
                <a:gd name="T36" fmla="*/ 446 w 585"/>
                <a:gd name="T37" fmla="*/ 451 h 503"/>
                <a:gd name="T38" fmla="*/ 480 w 585"/>
                <a:gd name="T39" fmla="*/ 422 h 503"/>
                <a:gd name="T40" fmla="*/ 511 w 585"/>
                <a:gd name="T41" fmla="*/ 394 h 503"/>
                <a:gd name="T42" fmla="*/ 536 w 585"/>
                <a:gd name="T43" fmla="*/ 363 h 503"/>
                <a:gd name="T44" fmla="*/ 558 w 585"/>
                <a:gd name="T45" fmla="*/ 332 h 503"/>
                <a:gd name="T46" fmla="*/ 572 w 585"/>
                <a:gd name="T47" fmla="*/ 300 h 503"/>
                <a:gd name="T48" fmla="*/ 585 w 585"/>
                <a:gd name="T49" fmla="*/ 268 h 503"/>
                <a:gd name="T50" fmla="*/ 571 w 585"/>
                <a:gd name="T51" fmla="*/ 234 h 503"/>
                <a:gd name="T52" fmla="*/ 555 w 585"/>
                <a:gd name="T53" fmla="*/ 202 h 503"/>
                <a:gd name="T54" fmla="*/ 534 w 585"/>
                <a:gd name="T55" fmla="*/ 172 h 503"/>
                <a:gd name="T56" fmla="*/ 509 w 585"/>
                <a:gd name="T57" fmla="*/ 144 h 503"/>
                <a:gd name="T58" fmla="*/ 481 w 585"/>
                <a:gd name="T59" fmla="*/ 116 h 503"/>
                <a:gd name="T60" fmla="*/ 452 w 585"/>
                <a:gd name="T61" fmla="*/ 90 h 503"/>
                <a:gd name="T62" fmla="*/ 419 w 585"/>
                <a:gd name="T63" fmla="*/ 65 h 503"/>
                <a:gd name="T64" fmla="*/ 388 w 585"/>
                <a:gd name="T65" fmla="*/ 40 h 503"/>
                <a:gd name="T66" fmla="*/ 372 w 585"/>
                <a:gd name="T67" fmla="*/ 19 h 503"/>
                <a:gd name="T68" fmla="*/ 343 w 585"/>
                <a:gd name="T69" fmla="*/ 5 h 503"/>
                <a:gd name="T70" fmla="*/ 301 w 585"/>
                <a:gd name="T71" fmla="*/ 0 h 503"/>
                <a:gd name="T72" fmla="*/ 257 w 585"/>
                <a:gd name="T73" fmla="*/ 3 h 503"/>
                <a:gd name="T74" fmla="*/ 212 w 585"/>
                <a:gd name="T75" fmla="*/ 10 h 503"/>
                <a:gd name="T76" fmla="*/ 176 w 585"/>
                <a:gd name="T77" fmla="*/ 22 h 503"/>
                <a:gd name="T78" fmla="*/ 152 w 585"/>
                <a:gd name="T79" fmla="*/ 38 h 503"/>
                <a:gd name="T80" fmla="*/ 148 w 585"/>
                <a:gd name="T81" fmla="*/ 59 h 50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85"/>
                <a:gd name="T124" fmla="*/ 0 h 503"/>
                <a:gd name="T125" fmla="*/ 585 w 585"/>
                <a:gd name="T126" fmla="*/ 503 h 50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85" h="503">
                  <a:moveTo>
                    <a:pt x="148" y="59"/>
                  </a:moveTo>
                  <a:lnTo>
                    <a:pt x="128" y="79"/>
                  </a:lnTo>
                  <a:lnTo>
                    <a:pt x="110" y="100"/>
                  </a:lnTo>
                  <a:lnTo>
                    <a:pt x="91" y="121"/>
                  </a:lnTo>
                  <a:lnTo>
                    <a:pt x="74" y="144"/>
                  </a:lnTo>
                  <a:lnTo>
                    <a:pt x="55" y="166"/>
                  </a:lnTo>
                  <a:lnTo>
                    <a:pt x="36" y="187"/>
                  </a:lnTo>
                  <a:lnTo>
                    <a:pt x="18" y="209"/>
                  </a:lnTo>
                  <a:lnTo>
                    <a:pt x="0" y="230"/>
                  </a:lnTo>
                  <a:lnTo>
                    <a:pt x="55" y="252"/>
                  </a:lnTo>
                  <a:lnTo>
                    <a:pt x="110" y="277"/>
                  </a:lnTo>
                  <a:lnTo>
                    <a:pt x="161" y="305"/>
                  </a:lnTo>
                  <a:lnTo>
                    <a:pt x="210" y="338"/>
                  </a:lnTo>
                  <a:lnTo>
                    <a:pt x="254" y="373"/>
                  </a:lnTo>
                  <a:lnTo>
                    <a:pt x="296" y="412"/>
                  </a:lnTo>
                  <a:lnTo>
                    <a:pt x="332" y="455"/>
                  </a:lnTo>
                  <a:lnTo>
                    <a:pt x="366" y="503"/>
                  </a:lnTo>
                  <a:lnTo>
                    <a:pt x="407" y="476"/>
                  </a:lnTo>
                  <a:lnTo>
                    <a:pt x="446" y="451"/>
                  </a:lnTo>
                  <a:lnTo>
                    <a:pt x="480" y="422"/>
                  </a:lnTo>
                  <a:lnTo>
                    <a:pt x="511" y="394"/>
                  </a:lnTo>
                  <a:lnTo>
                    <a:pt x="536" y="363"/>
                  </a:lnTo>
                  <a:lnTo>
                    <a:pt x="558" y="332"/>
                  </a:lnTo>
                  <a:lnTo>
                    <a:pt x="572" y="300"/>
                  </a:lnTo>
                  <a:lnTo>
                    <a:pt x="585" y="268"/>
                  </a:lnTo>
                  <a:lnTo>
                    <a:pt x="571" y="234"/>
                  </a:lnTo>
                  <a:lnTo>
                    <a:pt x="555" y="202"/>
                  </a:lnTo>
                  <a:lnTo>
                    <a:pt x="534" y="172"/>
                  </a:lnTo>
                  <a:lnTo>
                    <a:pt x="509" y="144"/>
                  </a:lnTo>
                  <a:lnTo>
                    <a:pt x="481" y="116"/>
                  </a:lnTo>
                  <a:lnTo>
                    <a:pt x="452" y="90"/>
                  </a:lnTo>
                  <a:lnTo>
                    <a:pt x="419" y="65"/>
                  </a:lnTo>
                  <a:lnTo>
                    <a:pt x="388" y="40"/>
                  </a:lnTo>
                  <a:lnTo>
                    <a:pt x="372" y="19"/>
                  </a:lnTo>
                  <a:lnTo>
                    <a:pt x="343" y="5"/>
                  </a:lnTo>
                  <a:lnTo>
                    <a:pt x="301" y="0"/>
                  </a:lnTo>
                  <a:lnTo>
                    <a:pt x="257" y="3"/>
                  </a:lnTo>
                  <a:lnTo>
                    <a:pt x="212" y="10"/>
                  </a:lnTo>
                  <a:lnTo>
                    <a:pt x="176" y="22"/>
                  </a:lnTo>
                  <a:lnTo>
                    <a:pt x="152" y="38"/>
                  </a:lnTo>
                  <a:lnTo>
                    <a:pt x="148" y="59"/>
                  </a:lnTo>
                  <a:close/>
                </a:path>
              </a:pathLst>
            </a:custGeom>
            <a:solidFill>
              <a:srgbClr val="7380F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94" name="Freeform 150"/>
            <p:cNvSpPr>
              <a:spLocks/>
            </p:cNvSpPr>
            <p:nvPr/>
          </p:nvSpPr>
          <p:spPr bwMode="auto">
            <a:xfrm>
              <a:off x="4261" y="2920"/>
              <a:ext cx="40" cy="51"/>
            </a:xfrm>
            <a:custGeom>
              <a:avLst/>
              <a:gdLst>
                <a:gd name="T0" fmla="*/ 40 w 80"/>
                <a:gd name="T1" fmla="*/ 0 h 104"/>
                <a:gd name="T2" fmla="*/ 48 w 80"/>
                <a:gd name="T3" fmla="*/ 0 h 104"/>
                <a:gd name="T4" fmla="*/ 56 w 80"/>
                <a:gd name="T5" fmla="*/ 3 h 104"/>
                <a:gd name="T6" fmla="*/ 62 w 80"/>
                <a:gd name="T7" fmla="*/ 7 h 104"/>
                <a:gd name="T8" fmla="*/ 68 w 80"/>
                <a:gd name="T9" fmla="*/ 15 h 104"/>
                <a:gd name="T10" fmla="*/ 72 w 80"/>
                <a:gd name="T11" fmla="*/ 22 h 104"/>
                <a:gd name="T12" fmla="*/ 76 w 80"/>
                <a:gd name="T13" fmla="*/ 31 h 104"/>
                <a:gd name="T14" fmla="*/ 79 w 80"/>
                <a:gd name="T15" fmla="*/ 40 h 104"/>
                <a:gd name="T16" fmla="*/ 80 w 80"/>
                <a:gd name="T17" fmla="*/ 51 h 104"/>
                <a:gd name="T18" fmla="*/ 79 w 80"/>
                <a:gd name="T19" fmla="*/ 61 h 104"/>
                <a:gd name="T20" fmla="*/ 76 w 80"/>
                <a:gd name="T21" fmla="*/ 71 h 104"/>
                <a:gd name="T22" fmla="*/ 72 w 80"/>
                <a:gd name="T23" fmla="*/ 79 h 104"/>
                <a:gd name="T24" fmla="*/ 68 w 80"/>
                <a:gd name="T25" fmla="*/ 87 h 104"/>
                <a:gd name="T26" fmla="*/ 62 w 80"/>
                <a:gd name="T27" fmla="*/ 93 h 104"/>
                <a:gd name="T28" fmla="*/ 56 w 80"/>
                <a:gd name="T29" fmla="*/ 98 h 104"/>
                <a:gd name="T30" fmla="*/ 48 w 80"/>
                <a:gd name="T31" fmla="*/ 101 h 104"/>
                <a:gd name="T32" fmla="*/ 40 w 80"/>
                <a:gd name="T33" fmla="*/ 104 h 104"/>
                <a:gd name="T34" fmla="*/ 31 w 80"/>
                <a:gd name="T35" fmla="*/ 101 h 104"/>
                <a:gd name="T36" fmla="*/ 23 w 80"/>
                <a:gd name="T37" fmla="*/ 98 h 104"/>
                <a:gd name="T38" fmla="*/ 16 w 80"/>
                <a:gd name="T39" fmla="*/ 93 h 104"/>
                <a:gd name="T40" fmla="*/ 10 w 80"/>
                <a:gd name="T41" fmla="*/ 87 h 104"/>
                <a:gd name="T42" fmla="*/ 5 w 80"/>
                <a:gd name="T43" fmla="*/ 79 h 104"/>
                <a:gd name="T44" fmla="*/ 2 w 80"/>
                <a:gd name="T45" fmla="*/ 71 h 104"/>
                <a:gd name="T46" fmla="*/ 0 w 80"/>
                <a:gd name="T47" fmla="*/ 61 h 104"/>
                <a:gd name="T48" fmla="*/ 0 w 80"/>
                <a:gd name="T49" fmla="*/ 51 h 104"/>
                <a:gd name="T50" fmla="*/ 0 w 80"/>
                <a:gd name="T51" fmla="*/ 40 h 104"/>
                <a:gd name="T52" fmla="*/ 2 w 80"/>
                <a:gd name="T53" fmla="*/ 31 h 104"/>
                <a:gd name="T54" fmla="*/ 5 w 80"/>
                <a:gd name="T55" fmla="*/ 22 h 104"/>
                <a:gd name="T56" fmla="*/ 10 w 80"/>
                <a:gd name="T57" fmla="*/ 15 h 104"/>
                <a:gd name="T58" fmla="*/ 16 w 80"/>
                <a:gd name="T59" fmla="*/ 7 h 104"/>
                <a:gd name="T60" fmla="*/ 23 w 80"/>
                <a:gd name="T61" fmla="*/ 3 h 104"/>
                <a:gd name="T62" fmla="*/ 31 w 80"/>
                <a:gd name="T63" fmla="*/ 0 h 104"/>
                <a:gd name="T64" fmla="*/ 40 w 80"/>
                <a:gd name="T65" fmla="*/ 0 h 1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"/>
                <a:gd name="T100" fmla="*/ 0 h 104"/>
                <a:gd name="T101" fmla="*/ 80 w 80"/>
                <a:gd name="T102" fmla="*/ 104 h 10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" h="104">
                  <a:moveTo>
                    <a:pt x="40" y="0"/>
                  </a:moveTo>
                  <a:lnTo>
                    <a:pt x="48" y="0"/>
                  </a:lnTo>
                  <a:lnTo>
                    <a:pt x="56" y="3"/>
                  </a:lnTo>
                  <a:lnTo>
                    <a:pt x="62" y="7"/>
                  </a:lnTo>
                  <a:lnTo>
                    <a:pt x="68" y="15"/>
                  </a:lnTo>
                  <a:lnTo>
                    <a:pt x="72" y="22"/>
                  </a:lnTo>
                  <a:lnTo>
                    <a:pt x="76" y="31"/>
                  </a:lnTo>
                  <a:lnTo>
                    <a:pt x="79" y="40"/>
                  </a:lnTo>
                  <a:lnTo>
                    <a:pt x="80" y="51"/>
                  </a:lnTo>
                  <a:lnTo>
                    <a:pt x="79" y="61"/>
                  </a:lnTo>
                  <a:lnTo>
                    <a:pt x="76" y="71"/>
                  </a:lnTo>
                  <a:lnTo>
                    <a:pt x="72" y="79"/>
                  </a:lnTo>
                  <a:lnTo>
                    <a:pt x="68" y="87"/>
                  </a:lnTo>
                  <a:lnTo>
                    <a:pt x="62" y="93"/>
                  </a:lnTo>
                  <a:lnTo>
                    <a:pt x="56" y="98"/>
                  </a:lnTo>
                  <a:lnTo>
                    <a:pt x="48" y="101"/>
                  </a:lnTo>
                  <a:lnTo>
                    <a:pt x="40" y="104"/>
                  </a:lnTo>
                  <a:lnTo>
                    <a:pt x="31" y="101"/>
                  </a:lnTo>
                  <a:lnTo>
                    <a:pt x="23" y="98"/>
                  </a:lnTo>
                  <a:lnTo>
                    <a:pt x="16" y="93"/>
                  </a:lnTo>
                  <a:lnTo>
                    <a:pt x="10" y="87"/>
                  </a:lnTo>
                  <a:lnTo>
                    <a:pt x="5" y="79"/>
                  </a:lnTo>
                  <a:lnTo>
                    <a:pt x="2" y="71"/>
                  </a:lnTo>
                  <a:lnTo>
                    <a:pt x="0" y="61"/>
                  </a:lnTo>
                  <a:lnTo>
                    <a:pt x="0" y="51"/>
                  </a:lnTo>
                  <a:lnTo>
                    <a:pt x="0" y="40"/>
                  </a:lnTo>
                  <a:lnTo>
                    <a:pt x="2" y="31"/>
                  </a:lnTo>
                  <a:lnTo>
                    <a:pt x="5" y="22"/>
                  </a:lnTo>
                  <a:lnTo>
                    <a:pt x="10" y="15"/>
                  </a:lnTo>
                  <a:lnTo>
                    <a:pt x="16" y="7"/>
                  </a:lnTo>
                  <a:lnTo>
                    <a:pt x="23" y="3"/>
                  </a:lnTo>
                  <a:lnTo>
                    <a:pt x="31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96D69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95" name="Freeform 151"/>
            <p:cNvSpPr>
              <a:spLocks/>
            </p:cNvSpPr>
            <p:nvPr/>
          </p:nvSpPr>
          <p:spPr bwMode="auto">
            <a:xfrm>
              <a:off x="4268" y="2942"/>
              <a:ext cx="13" cy="17"/>
            </a:xfrm>
            <a:custGeom>
              <a:avLst/>
              <a:gdLst>
                <a:gd name="T0" fmla="*/ 14 w 27"/>
                <a:gd name="T1" fmla="*/ 0 h 34"/>
                <a:gd name="T2" fmla="*/ 18 w 27"/>
                <a:gd name="T3" fmla="*/ 0 h 34"/>
                <a:gd name="T4" fmla="*/ 22 w 27"/>
                <a:gd name="T5" fmla="*/ 4 h 34"/>
                <a:gd name="T6" fmla="*/ 24 w 27"/>
                <a:gd name="T7" fmla="*/ 10 h 34"/>
                <a:gd name="T8" fmla="*/ 27 w 27"/>
                <a:gd name="T9" fmla="*/ 18 h 34"/>
                <a:gd name="T10" fmla="*/ 22 w 27"/>
                <a:gd name="T11" fmla="*/ 29 h 34"/>
                <a:gd name="T12" fmla="*/ 14 w 27"/>
                <a:gd name="T13" fmla="*/ 34 h 34"/>
                <a:gd name="T14" fmla="*/ 4 w 27"/>
                <a:gd name="T15" fmla="*/ 29 h 34"/>
                <a:gd name="T16" fmla="*/ 0 w 27"/>
                <a:gd name="T17" fmla="*/ 18 h 34"/>
                <a:gd name="T18" fmla="*/ 0 w 27"/>
                <a:gd name="T19" fmla="*/ 10 h 34"/>
                <a:gd name="T20" fmla="*/ 4 w 27"/>
                <a:gd name="T21" fmla="*/ 4 h 34"/>
                <a:gd name="T22" fmla="*/ 8 w 27"/>
                <a:gd name="T23" fmla="*/ 0 h 34"/>
                <a:gd name="T24" fmla="*/ 14 w 27"/>
                <a:gd name="T25" fmla="*/ 0 h 3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7"/>
                <a:gd name="T40" fmla="*/ 0 h 34"/>
                <a:gd name="T41" fmla="*/ 27 w 27"/>
                <a:gd name="T42" fmla="*/ 34 h 3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7" h="34">
                  <a:moveTo>
                    <a:pt x="14" y="0"/>
                  </a:moveTo>
                  <a:lnTo>
                    <a:pt x="18" y="0"/>
                  </a:lnTo>
                  <a:lnTo>
                    <a:pt x="22" y="4"/>
                  </a:lnTo>
                  <a:lnTo>
                    <a:pt x="24" y="10"/>
                  </a:lnTo>
                  <a:lnTo>
                    <a:pt x="27" y="18"/>
                  </a:lnTo>
                  <a:lnTo>
                    <a:pt x="22" y="29"/>
                  </a:lnTo>
                  <a:lnTo>
                    <a:pt x="14" y="34"/>
                  </a:lnTo>
                  <a:lnTo>
                    <a:pt x="4" y="29"/>
                  </a:lnTo>
                  <a:lnTo>
                    <a:pt x="0" y="18"/>
                  </a:lnTo>
                  <a:lnTo>
                    <a:pt x="0" y="10"/>
                  </a:lnTo>
                  <a:lnTo>
                    <a:pt x="4" y="4"/>
                  </a:lnTo>
                  <a:lnTo>
                    <a:pt x="8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4A8A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96" name="Freeform 152"/>
            <p:cNvSpPr>
              <a:spLocks/>
            </p:cNvSpPr>
            <p:nvPr/>
          </p:nvSpPr>
          <p:spPr bwMode="auto">
            <a:xfrm>
              <a:off x="4285" y="2938"/>
              <a:ext cx="13" cy="18"/>
            </a:xfrm>
            <a:custGeom>
              <a:avLst/>
              <a:gdLst>
                <a:gd name="T0" fmla="*/ 14 w 27"/>
                <a:gd name="T1" fmla="*/ 0 h 35"/>
                <a:gd name="T2" fmla="*/ 23 w 27"/>
                <a:gd name="T3" fmla="*/ 4 h 35"/>
                <a:gd name="T4" fmla="*/ 27 w 27"/>
                <a:gd name="T5" fmla="*/ 17 h 35"/>
                <a:gd name="T6" fmla="*/ 23 w 27"/>
                <a:gd name="T7" fmla="*/ 29 h 35"/>
                <a:gd name="T8" fmla="*/ 14 w 27"/>
                <a:gd name="T9" fmla="*/ 35 h 35"/>
                <a:gd name="T10" fmla="*/ 3 w 27"/>
                <a:gd name="T11" fmla="*/ 29 h 35"/>
                <a:gd name="T12" fmla="*/ 0 w 27"/>
                <a:gd name="T13" fmla="*/ 17 h 35"/>
                <a:gd name="T14" fmla="*/ 3 w 27"/>
                <a:gd name="T15" fmla="*/ 4 h 35"/>
                <a:gd name="T16" fmla="*/ 14 w 27"/>
                <a:gd name="T17" fmla="*/ 0 h 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35"/>
                <a:gd name="T29" fmla="*/ 27 w 27"/>
                <a:gd name="T30" fmla="*/ 35 h 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35">
                  <a:moveTo>
                    <a:pt x="14" y="0"/>
                  </a:moveTo>
                  <a:lnTo>
                    <a:pt x="23" y="4"/>
                  </a:lnTo>
                  <a:lnTo>
                    <a:pt x="27" y="17"/>
                  </a:lnTo>
                  <a:lnTo>
                    <a:pt x="23" y="29"/>
                  </a:lnTo>
                  <a:lnTo>
                    <a:pt x="14" y="35"/>
                  </a:lnTo>
                  <a:lnTo>
                    <a:pt x="3" y="29"/>
                  </a:lnTo>
                  <a:lnTo>
                    <a:pt x="0" y="17"/>
                  </a:lnTo>
                  <a:lnTo>
                    <a:pt x="3" y="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4A8A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97" name="Freeform 153"/>
            <p:cNvSpPr>
              <a:spLocks/>
            </p:cNvSpPr>
            <p:nvPr/>
          </p:nvSpPr>
          <p:spPr bwMode="auto">
            <a:xfrm>
              <a:off x="4244" y="3067"/>
              <a:ext cx="41" cy="52"/>
            </a:xfrm>
            <a:custGeom>
              <a:avLst/>
              <a:gdLst>
                <a:gd name="T0" fmla="*/ 47 w 82"/>
                <a:gd name="T1" fmla="*/ 0 h 103"/>
                <a:gd name="T2" fmla="*/ 54 w 82"/>
                <a:gd name="T3" fmla="*/ 0 h 103"/>
                <a:gd name="T4" fmla="*/ 62 w 82"/>
                <a:gd name="T5" fmla="*/ 3 h 103"/>
                <a:gd name="T6" fmla="*/ 67 w 82"/>
                <a:gd name="T7" fmla="*/ 7 h 103"/>
                <a:gd name="T8" fmla="*/ 74 w 82"/>
                <a:gd name="T9" fmla="*/ 15 h 103"/>
                <a:gd name="T10" fmla="*/ 77 w 82"/>
                <a:gd name="T11" fmla="*/ 21 h 103"/>
                <a:gd name="T12" fmla="*/ 81 w 82"/>
                <a:gd name="T13" fmla="*/ 31 h 103"/>
                <a:gd name="T14" fmla="*/ 81 w 82"/>
                <a:gd name="T15" fmla="*/ 40 h 103"/>
                <a:gd name="T16" fmla="*/ 82 w 82"/>
                <a:gd name="T17" fmla="*/ 52 h 103"/>
                <a:gd name="T18" fmla="*/ 78 w 82"/>
                <a:gd name="T19" fmla="*/ 62 h 103"/>
                <a:gd name="T20" fmla="*/ 75 w 82"/>
                <a:gd name="T21" fmla="*/ 71 h 103"/>
                <a:gd name="T22" fmla="*/ 70 w 82"/>
                <a:gd name="T23" fmla="*/ 79 h 103"/>
                <a:gd name="T24" fmla="*/ 65 w 82"/>
                <a:gd name="T25" fmla="*/ 87 h 103"/>
                <a:gd name="T26" fmla="*/ 57 w 82"/>
                <a:gd name="T27" fmla="*/ 93 h 103"/>
                <a:gd name="T28" fmla="*/ 48 w 82"/>
                <a:gd name="T29" fmla="*/ 98 h 103"/>
                <a:gd name="T30" fmla="*/ 40 w 82"/>
                <a:gd name="T31" fmla="*/ 101 h 103"/>
                <a:gd name="T32" fmla="*/ 34 w 82"/>
                <a:gd name="T33" fmla="*/ 103 h 103"/>
                <a:gd name="T34" fmla="*/ 26 w 82"/>
                <a:gd name="T35" fmla="*/ 101 h 103"/>
                <a:gd name="T36" fmla="*/ 19 w 82"/>
                <a:gd name="T37" fmla="*/ 98 h 103"/>
                <a:gd name="T38" fmla="*/ 12 w 82"/>
                <a:gd name="T39" fmla="*/ 93 h 103"/>
                <a:gd name="T40" fmla="*/ 8 w 82"/>
                <a:gd name="T41" fmla="*/ 87 h 103"/>
                <a:gd name="T42" fmla="*/ 3 w 82"/>
                <a:gd name="T43" fmla="*/ 79 h 103"/>
                <a:gd name="T44" fmla="*/ 0 w 82"/>
                <a:gd name="T45" fmla="*/ 71 h 103"/>
                <a:gd name="T46" fmla="*/ 0 w 82"/>
                <a:gd name="T47" fmla="*/ 62 h 103"/>
                <a:gd name="T48" fmla="*/ 1 w 82"/>
                <a:gd name="T49" fmla="*/ 52 h 103"/>
                <a:gd name="T50" fmla="*/ 3 w 82"/>
                <a:gd name="T51" fmla="*/ 40 h 103"/>
                <a:gd name="T52" fmla="*/ 7 w 82"/>
                <a:gd name="T53" fmla="*/ 31 h 103"/>
                <a:gd name="T54" fmla="*/ 11 w 82"/>
                <a:gd name="T55" fmla="*/ 21 h 103"/>
                <a:gd name="T56" fmla="*/ 18 w 82"/>
                <a:gd name="T57" fmla="*/ 15 h 103"/>
                <a:gd name="T58" fmla="*/ 23 w 82"/>
                <a:gd name="T59" fmla="*/ 7 h 103"/>
                <a:gd name="T60" fmla="*/ 31 w 82"/>
                <a:gd name="T61" fmla="*/ 3 h 103"/>
                <a:gd name="T62" fmla="*/ 39 w 82"/>
                <a:gd name="T63" fmla="*/ 0 h 103"/>
                <a:gd name="T64" fmla="*/ 47 w 82"/>
                <a:gd name="T65" fmla="*/ 0 h 10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2"/>
                <a:gd name="T100" fmla="*/ 0 h 103"/>
                <a:gd name="T101" fmla="*/ 82 w 82"/>
                <a:gd name="T102" fmla="*/ 103 h 10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2" h="103">
                  <a:moveTo>
                    <a:pt x="47" y="0"/>
                  </a:moveTo>
                  <a:lnTo>
                    <a:pt x="54" y="0"/>
                  </a:lnTo>
                  <a:lnTo>
                    <a:pt x="62" y="3"/>
                  </a:lnTo>
                  <a:lnTo>
                    <a:pt x="67" y="7"/>
                  </a:lnTo>
                  <a:lnTo>
                    <a:pt x="74" y="15"/>
                  </a:lnTo>
                  <a:lnTo>
                    <a:pt x="77" y="21"/>
                  </a:lnTo>
                  <a:lnTo>
                    <a:pt x="81" y="31"/>
                  </a:lnTo>
                  <a:lnTo>
                    <a:pt x="81" y="40"/>
                  </a:lnTo>
                  <a:lnTo>
                    <a:pt x="82" y="52"/>
                  </a:lnTo>
                  <a:lnTo>
                    <a:pt x="78" y="62"/>
                  </a:lnTo>
                  <a:lnTo>
                    <a:pt x="75" y="71"/>
                  </a:lnTo>
                  <a:lnTo>
                    <a:pt x="70" y="79"/>
                  </a:lnTo>
                  <a:lnTo>
                    <a:pt x="65" y="87"/>
                  </a:lnTo>
                  <a:lnTo>
                    <a:pt x="57" y="93"/>
                  </a:lnTo>
                  <a:lnTo>
                    <a:pt x="48" y="98"/>
                  </a:lnTo>
                  <a:lnTo>
                    <a:pt x="40" y="101"/>
                  </a:lnTo>
                  <a:lnTo>
                    <a:pt x="34" y="103"/>
                  </a:lnTo>
                  <a:lnTo>
                    <a:pt x="26" y="101"/>
                  </a:lnTo>
                  <a:lnTo>
                    <a:pt x="19" y="98"/>
                  </a:lnTo>
                  <a:lnTo>
                    <a:pt x="12" y="93"/>
                  </a:lnTo>
                  <a:lnTo>
                    <a:pt x="8" y="87"/>
                  </a:lnTo>
                  <a:lnTo>
                    <a:pt x="3" y="79"/>
                  </a:lnTo>
                  <a:lnTo>
                    <a:pt x="0" y="71"/>
                  </a:lnTo>
                  <a:lnTo>
                    <a:pt x="0" y="62"/>
                  </a:lnTo>
                  <a:lnTo>
                    <a:pt x="1" y="52"/>
                  </a:lnTo>
                  <a:lnTo>
                    <a:pt x="3" y="40"/>
                  </a:lnTo>
                  <a:lnTo>
                    <a:pt x="7" y="31"/>
                  </a:lnTo>
                  <a:lnTo>
                    <a:pt x="11" y="21"/>
                  </a:lnTo>
                  <a:lnTo>
                    <a:pt x="18" y="15"/>
                  </a:lnTo>
                  <a:lnTo>
                    <a:pt x="23" y="7"/>
                  </a:lnTo>
                  <a:lnTo>
                    <a:pt x="31" y="3"/>
                  </a:lnTo>
                  <a:lnTo>
                    <a:pt x="39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96D69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98" name="Freeform 154"/>
            <p:cNvSpPr>
              <a:spLocks/>
            </p:cNvSpPr>
            <p:nvPr/>
          </p:nvSpPr>
          <p:spPr bwMode="auto">
            <a:xfrm>
              <a:off x="4251" y="3088"/>
              <a:ext cx="13" cy="18"/>
            </a:xfrm>
            <a:custGeom>
              <a:avLst/>
              <a:gdLst>
                <a:gd name="T0" fmla="*/ 14 w 26"/>
                <a:gd name="T1" fmla="*/ 0 h 35"/>
                <a:gd name="T2" fmla="*/ 24 w 26"/>
                <a:gd name="T3" fmla="*/ 4 h 35"/>
                <a:gd name="T4" fmla="*/ 26 w 26"/>
                <a:gd name="T5" fmla="*/ 17 h 35"/>
                <a:gd name="T6" fmla="*/ 18 w 26"/>
                <a:gd name="T7" fmla="*/ 29 h 35"/>
                <a:gd name="T8" fmla="*/ 10 w 26"/>
                <a:gd name="T9" fmla="*/ 35 h 35"/>
                <a:gd name="T10" fmla="*/ 1 w 26"/>
                <a:gd name="T11" fmla="*/ 29 h 35"/>
                <a:gd name="T12" fmla="*/ 0 w 26"/>
                <a:gd name="T13" fmla="*/ 17 h 35"/>
                <a:gd name="T14" fmla="*/ 4 w 26"/>
                <a:gd name="T15" fmla="*/ 4 h 35"/>
                <a:gd name="T16" fmla="*/ 14 w 26"/>
                <a:gd name="T17" fmla="*/ 0 h 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35"/>
                <a:gd name="T29" fmla="*/ 26 w 26"/>
                <a:gd name="T30" fmla="*/ 35 h 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35">
                  <a:moveTo>
                    <a:pt x="14" y="0"/>
                  </a:moveTo>
                  <a:lnTo>
                    <a:pt x="24" y="4"/>
                  </a:lnTo>
                  <a:lnTo>
                    <a:pt x="26" y="17"/>
                  </a:lnTo>
                  <a:lnTo>
                    <a:pt x="18" y="29"/>
                  </a:lnTo>
                  <a:lnTo>
                    <a:pt x="10" y="35"/>
                  </a:lnTo>
                  <a:lnTo>
                    <a:pt x="1" y="29"/>
                  </a:lnTo>
                  <a:lnTo>
                    <a:pt x="0" y="17"/>
                  </a:lnTo>
                  <a:lnTo>
                    <a:pt x="4" y="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4A8A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99" name="Freeform 155"/>
            <p:cNvSpPr>
              <a:spLocks/>
            </p:cNvSpPr>
            <p:nvPr/>
          </p:nvSpPr>
          <p:spPr bwMode="auto">
            <a:xfrm>
              <a:off x="4269" y="3087"/>
              <a:ext cx="13" cy="16"/>
            </a:xfrm>
            <a:custGeom>
              <a:avLst/>
              <a:gdLst>
                <a:gd name="T0" fmla="*/ 15 w 27"/>
                <a:gd name="T1" fmla="*/ 0 h 32"/>
                <a:gd name="T2" fmla="*/ 24 w 27"/>
                <a:gd name="T3" fmla="*/ 4 h 32"/>
                <a:gd name="T4" fmla="*/ 27 w 27"/>
                <a:gd name="T5" fmla="*/ 15 h 32"/>
                <a:gd name="T6" fmla="*/ 20 w 27"/>
                <a:gd name="T7" fmla="*/ 27 h 32"/>
                <a:gd name="T8" fmla="*/ 11 w 27"/>
                <a:gd name="T9" fmla="*/ 32 h 32"/>
                <a:gd name="T10" fmla="*/ 1 w 27"/>
                <a:gd name="T11" fmla="*/ 27 h 32"/>
                <a:gd name="T12" fmla="*/ 0 w 27"/>
                <a:gd name="T13" fmla="*/ 15 h 32"/>
                <a:gd name="T14" fmla="*/ 4 w 27"/>
                <a:gd name="T15" fmla="*/ 4 h 32"/>
                <a:gd name="T16" fmla="*/ 15 w 27"/>
                <a:gd name="T17" fmla="*/ 0 h 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32"/>
                <a:gd name="T29" fmla="*/ 27 w 27"/>
                <a:gd name="T30" fmla="*/ 32 h 3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32">
                  <a:moveTo>
                    <a:pt x="15" y="0"/>
                  </a:moveTo>
                  <a:lnTo>
                    <a:pt x="24" y="4"/>
                  </a:lnTo>
                  <a:lnTo>
                    <a:pt x="27" y="15"/>
                  </a:lnTo>
                  <a:lnTo>
                    <a:pt x="20" y="27"/>
                  </a:lnTo>
                  <a:lnTo>
                    <a:pt x="11" y="32"/>
                  </a:lnTo>
                  <a:lnTo>
                    <a:pt x="1" y="27"/>
                  </a:lnTo>
                  <a:lnTo>
                    <a:pt x="0" y="15"/>
                  </a:lnTo>
                  <a:lnTo>
                    <a:pt x="4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4A8A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00" name="Freeform 156"/>
            <p:cNvSpPr>
              <a:spLocks/>
            </p:cNvSpPr>
            <p:nvPr/>
          </p:nvSpPr>
          <p:spPr bwMode="auto">
            <a:xfrm>
              <a:off x="4184" y="3188"/>
              <a:ext cx="45" cy="52"/>
            </a:xfrm>
            <a:custGeom>
              <a:avLst/>
              <a:gdLst>
                <a:gd name="T0" fmla="*/ 65 w 90"/>
                <a:gd name="T1" fmla="*/ 0 h 103"/>
                <a:gd name="T2" fmla="*/ 72 w 90"/>
                <a:gd name="T3" fmla="*/ 0 h 103"/>
                <a:gd name="T4" fmla="*/ 79 w 90"/>
                <a:gd name="T5" fmla="*/ 2 h 103"/>
                <a:gd name="T6" fmla="*/ 83 w 90"/>
                <a:gd name="T7" fmla="*/ 6 h 103"/>
                <a:gd name="T8" fmla="*/ 88 w 90"/>
                <a:gd name="T9" fmla="*/ 14 h 103"/>
                <a:gd name="T10" fmla="*/ 90 w 90"/>
                <a:gd name="T11" fmla="*/ 21 h 103"/>
                <a:gd name="T12" fmla="*/ 90 w 90"/>
                <a:gd name="T13" fmla="*/ 31 h 103"/>
                <a:gd name="T14" fmla="*/ 88 w 90"/>
                <a:gd name="T15" fmla="*/ 39 h 103"/>
                <a:gd name="T16" fmla="*/ 86 w 90"/>
                <a:gd name="T17" fmla="*/ 51 h 103"/>
                <a:gd name="T18" fmla="*/ 80 w 90"/>
                <a:gd name="T19" fmla="*/ 60 h 103"/>
                <a:gd name="T20" fmla="*/ 75 w 90"/>
                <a:gd name="T21" fmla="*/ 71 h 103"/>
                <a:gd name="T22" fmla="*/ 67 w 90"/>
                <a:gd name="T23" fmla="*/ 79 h 103"/>
                <a:gd name="T24" fmla="*/ 60 w 90"/>
                <a:gd name="T25" fmla="*/ 87 h 103"/>
                <a:gd name="T26" fmla="*/ 51 w 90"/>
                <a:gd name="T27" fmla="*/ 92 h 103"/>
                <a:gd name="T28" fmla="*/ 43 w 90"/>
                <a:gd name="T29" fmla="*/ 98 h 103"/>
                <a:gd name="T30" fmla="*/ 34 w 90"/>
                <a:gd name="T31" fmla="*/ 100 h 103"/>
                <a:gd name="T32" fmla="*/ 26 w 90"/>
                <a:gd name="T33" fmla="*/ 103 h 103"/>
                <a:gd name="T34" fmla="*/ 18 w 90"/>
                <a:gd name="T35" fmla="*/ 100 h 103"/>
                <a:gd name="T36" fmla="*/ 12 w 90"/>
                <a:gd name="T37" fmla="*/ 98 h 103"/>
                <a:gd name="T38" fmla="*/ 6 w 90"/>
                <a:gd name="T39" fmla="*/ 92 h 103"/>
                <a:gd name="T40" fmla="*/ 4 w 90"/>
                <a:gd name="T41" fmla="*/ 87 h 103"/>
                <a:gd name="T42" fmla="*/ 0 w 90"/>
                <a:gd name="T43" fmla="*/ 79 h 103"/>
                <a:gd name="T44" fmla="*/ 0 w 90"/>
                <a:gd name="T45" fmla="*/ 71 h 103"/>
                <a:gd name="T46" fmla="*/ 1 w 90"/>
                <a:gd name="T47" fmla="*/ 60 h 103"/>
                <a:gd name="T48" fmla="*/ 5 w 90"/>
                <a:gd name="T49" fmla="*/ 51 h 103"/>
                <a:gd name="T50" fmla="*/ 9 w 90"/>
                <a:gd name="T51" fmla="*/ 39 h 103"/>
                <a:gd name="T52" fmla="*/ 16 w 90"/>
                <a:gd name="T53" fmla="*/ 31 h 103"/>
                <a:gd name="T54" fmla="*/ 22 w 90"/>
                <a:gd name="T55" fmla="*/ 21 h 103"/>
                <a:gd name="T56" fmla="*/ 30 w 90"/>
                <a:gd name="T57" fmla="*/ 14 h 103"/>
                <a:gd name="T58" fmla="*/ 39 w 90"/>
                <a:gd name="T59" fmla="*/ 6 h 103"/>
                <a:gd name="T60" fmla="*/ 48 w 90"/>
                <a:gd name="T61" fmla="*/ 2 h 103"/>
                <a:gd name="T62" fmla="*/ 56 w 90"/>
                <a:gd name="T63" fmla="*/ 0 h 103"/>
                <a:gd name="T64" fmla="*/ 65 w 90"/>
                <a:gd name="T65" fmla="*/ 0 h 10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0"/>
                <a:gd name="T100" fmla="*/ 0 h 103"/>
                <a:gd name="T101" fmla="*/ 90 w 90"/>
                <a:gd name="T102" fmla="*/ 103 h 10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0" h="103">
                  <a:moveTo>
                    <a:pt x="65" y="0"/>
                  </a:moveTo>
                  <a:lnTo>
                    <a:pt x="72" y="0"/>
                  </a:lnTo>
                  <a:lnTo>
                    <a:pt x="79" y="2"/>
                  </a:lnTo>
                  <a:lnTo>
                    <a:pt x="83" y="6"/>
                  </a:lnTo>
                  <a:lnTo>
                    <a:pt x="88" y="14"/>
                  </a:lnTo>
                  <a:lnTo>
                    <a:pt x="90" y="21"/>
                  </a:lnTo>
                  <a:lnTo>
                    <a:pt x="90" y="31"/>
                  </a:lnTo>
                  <a:lnTo>
                    <a:pt x="88" y="39"/>
                  </a:lnTo>
                  <a:lnTo>
                    <a:pt x="86" y="51"/>
                  </a:lnTo>
                  <a:lnTo>
                    <a:pt x="80" y="60"/>
                  </a:lnTo>
                  <a:lnTo>
                    <a:pt x="75" y="71"/>
                  </a:lnTo>
                  <a:lnTo>
                    <a:pt x="67" y="79"/>
                  </a:lnTo>
                  <a:lnTo>
                    <a:pt x="60" y="87"/>
                  </a:lnTo>
                  <a:lnTo>
                    <a:pt x="51" y="92"/>
                  </a:lnTo>
                  <a:lnTo>
                    <a:pt x="43" y="98"/>
                  </a:lnTo>
                  <a:lnTo>
                    <a:pt x="34" y="100"/>
                  </a:lnTo>
                  <a:lnTo>
                    <a:pt x="26" y="103"/>
                  </a:lnTo>
                  <a:lnTo>
                    <a:pt x="18" y="100"/>
                  </a:lnTo>
                  <a:lnTo>
                    <a:pt x="12" y="98"/>
                  </a:lnTo>
                  <a:lnTo>
                    <a:pt x="6" y="92"/>
                  </a:lnTo>
                  <a:lnTo>
                    <a:pt x="4" y="87"/>
                  </a:lnTo>
                  <a:lnTo>
                    <a:pt x="0" y="79"/>
                  </a:lnTo>
                  <a:lnTo>
                    <a:pt x="0" y="71"/>
                  </a:lnTo>
                  <a:lnTo>
                    <a:pt x="1" y="60"/>
                  </a:lnTo>
                  <a:lnTo>
                    <a:pt x="5" y="51"/>
                  </a:lnTo>
                  <a:lnTo>
                    <a:pt x="9" y="39"/>
                  </a:lnTo>
                  <a:lnTo>
                    <a:pt x="16" y="31"/>
                  </a:lnTo>
                  <a:lnTo>
                    <a:pt x="22" y="21"/>
                  </a:lnTo>
                  <a:lnTo>
                    <a:pt x="30" y="14"/>
                  </a:lnTo>
                  <a:lnTo>
                    <a:pt x="39" y="6"/>
                  </a:lnTo>
                  <a:lnTo>
                    <a:pt x="48" y="2"/>
                  </a:lnTo>
                  <a:lnTo>
                    <a:pt x="56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96D69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01" name="Freeform 157"/>
            <p:cNvSpPr>
              <a:spLocks/>
            </p:cNvSpPr>
            <p:nvPr/>
          </p:nvSpPr>
          <p:spPr bwMode="auto">
            <a:xfrm>
              <a:off x="4191" y="3210"/>
              <a:ext cx="14" cy="17"/>
            </a:xfrm>
            <a:custGeom>
              <a:avLst/>
              <a:gdLst>
                <a:gd name="T0" fmla="*/ 21 w 28"/>
                <a:gd name="T1" fmla="*/ 0 h 34"/>
                <a:gd name="T2" fmla="*/ 28 w 28"/>
                <a:gd name="T3" fmla="*/ 4 h 34"/>
                <a:gd name="T4" fmla="*/ 28 w 28"/>
                <a:gd name="T5" fmla="*/ 16 h 34"/>
                <a:gd name="T6" fmla="*/ 24 w 28"/>
                <a:gd name="T7" fmla="*/ 23 h 34"/>
                <a:gd name="T8" fmla="*/ 20 w 28"/>
                <a:gd name="T9" fmla="*/ 28 h 34"/>
                <a:gd name="T10" fmla="*/ 15 w 28"/>
                <a:gd name="T11" fmla="*/ 31 h 34"/>
                <a:gd name="T12" fmla="*/ 9 w 28"/>
                <a:gd name="T13" fmla="*/ 34 h 34"/>
                <a:gd name="T14" fmla="*/ 4 w 28"/>
                <a:gd name="T15" fmla="*/ 31 h 34"/>
                <a:gd name="T16" fmla="*/ 1 w 28"/>
                <a:gd name="T17" fmla="*/ 28 h 34"/>
                <a:gd name="T18" fmla="*/ 0 w 28"/>
                <a:gd name="T19" fmla="*/ 23 h 34"/>
                <a:gd name="T20" fmla="*/ 1 w 28"/>
                <a:gd name="T21" fmla="*/ 16 h 34"/>
                <a:gd name="T22" fmla="*/ 9 w 28"/>
                <a:gd name="T23" fmla="*/ 4 h 34"/>
                <a:gd name="T24" fmla="*/ 21 w 28"/>
                <a:gd name="T25" fmla="*/ 0 h 3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8"/>
                <a:gd name="T40" fmla="*/ 0 h 34"/>
                <a:gd name="T41" fmla="*/ 28 w 28"/>
                <a:gd name="T42" fmla="*/ 34 h 3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8" h="34">
                  <a:moveTo>
                    <a:pt x="21" y="0"/>
                  </a:moveTo>
                  <a:lnTo>
                    <a:pt x="28" y="4"/>
                  </a:lnTo>
                  <a:lnTo>
                    <a:pt x="28" y="16"/>
                  </a:lnTo>
                  <a:lnTo>
                    <a:pt x="24" y="23"/>
                  </a:lnTo>
                  <a:lnTo>
                    <a:pt x="20" y="28"/>
                  </a:lnTo>
                  <a:lnTo>
                    <a:pt x="15" y="31"/>
                  </a:lnTo>
                  <a:lnTo>
                    <a:pt x="9" y="34"/>
                  </a:lnTo>
                  <a:lnTo>
                    <a:pt x="4" y="31"/>
                  </a:lnTo>
                  <a:lnTo>
                    <a:pt x="1" y="28"/>
                  </a:lnTo>
                  <a:lnTo>
                    <a:pt x="0" y="23"/>
                  </a:lnTo>
                  <a:lnTo>
                    <a:pt x="1" y="16"/>
                  </a:lnTo>
                  <a:lnTo>
                    <a:pt x="9" y="4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4A8A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02" name="Freeform 158"/>
            <p:cNvSpPr>
              <a:spLocks/>
            </p:cNvSpPr>
            <p:nvPr/>
          </p:nvSpPr>
          <p:spPr bwMode="auto">
            <a:xfrm>
              <a:off x="4210" y="3207"/>
              <a:ext cx="15" cy="16"/>
            </a:xfrm>
            <a:custGeom>
              <a:avLst/>
              <a:gdLst>
                <a:gd name="T0" fmla="*/ 20 w 28"/>
                <a:gd name="T1" fmla="*/ 0 h 34"/>
                <a:gd name="T2" fmla="*/ 28 w 28"/>
                <a:gd name="T3" fmla="*/ 4 h 34"/>
                <a:gd name="T4" fmla="*/ 28 w 28"/>
                <a:gd name="T5" fmla="*/ 18 h 34"/>
                <a:gd name="T6" fmla="*/ 19 w 28"/>
                <a:gd name="T7" fmla="*/ 28 h 34"/>
                <a:gd name="T8" fmla="*/ 9 w 28"/>
                <a:gd name="T9" fmla="*/ 34 h 34"/>
                <a:gd name="T10" fmla="*/ 0 w 28"/>
                <a:gd name="T11" fmla="*/ 28 h 34"/>
                <a:gd name="T12" fmla="*/ 1 w 28"/>
                <a:gd name="T13" fmla="*/ 18 h 34"/>
                <a:gd name="T14" fmla="*/ 9 w 28"/>
                <a:gd name="T15" fmla="*/ 4 h 34"/>
                <a:gd name="T16" fmla="*/ 20 w 28"/>
                <a:gd name="T17" fmla="*/ 0 h 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8"/>
                <a:gd name="T28" fmla="*/ 0 h 34"/>
                <a:gd name="T29" fmla="*/ 28 w 28"/>
                <a:gd name="T30" fmla="*/ 34 h 3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8" h="34">
                  <a:moveTo>
                    <a:pt x="20" y="0"/>
                  </a:moveTo>
                  <a:lnTo>
                    <a:pt x="28" y="4"/>
                  </a:lnTo>
                  <a:lnTo>
                    <a:pt x="28" y="18"/>
                  </a:lnTo>
                  <a:lnTo>
                    <a:pt x="19" y="28"/>
                  </a:lnTo>
                  <a:lnTo>
                    <a:pt x="9" y="34"/>
                  </a:lnTo>
                  <a:lnTo>
                    <a:pt x="0" y="28"/>
                  </a:lnTo>
                  <a:lnTo>
                    <a:pt x="1" y="18"/>
                  </a:lnTo>
                  <a:lnTo>
                    <a:pt x="9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4A8A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458200" cy="914400"/>
          </a:xfrm>
          <a:ln>
            <a:solidFill>
              <a:srgbClr val="FF0000"/>
            </a:solidFill>
          </a:ln>
        </p:spPr>
        <p:txBody>
          <a:bodyPr/>
          <a:lstStyle/>
          <a:p>
            <a:pPr>
              <a:defRPr/>
            </a:pPr>
            <a:r>
              <a:rPr lang="en-US" sz="2800" b="1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Effective Decision Making: </a:t>
            </a:r>
            <a:r>
              <a:rPr lang="en-US" sz="2800" b="1" i="1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Management context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724400"/>
          </a:xfrm>
        </p:spPr>
        <p:txBody>
          <a:bodyPr/>
          <a:lstStyle/>
          <a:p>
            <a:pPr marL="660400" indent="-660400" algn="just">
              <a:lnSpc>
                <a:spcPct val="90000"/>
              </a:lnSpc>
              <a:buClr>
                <a:srgbClr val="FF0000"/>
              </a:buClr>
              <a:buFontTx/>
              <a:buNone/>
              <a:defRPr/>
            </a:pPr>
            <a:endParaRPr lang="en-US" sz="28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660400" indent="-660400" algn="just">
              <a:lnSpc>
                <a:spcPct val="90000"/>
              </a:lnSpc>
              <a:buClr>
                <a:srgbClr val="FF0000"/>
              </a:buClr>
              <a:buFontTx/>
              <a:buNone/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1976  a questionnaire was sent to 200 business leaders.</a:t>
            </a:r>
          </a:p>
          <a:p>
            <a:pPr marL="660400" indent="-660400" algn="just">
              <a:lnSpc>
                <a:spcPct val="90000"/>
              </a:lnSpc>
              <a:buClr>
                <a:srgbClr val="FF0000"/>
              </a:buClr>
              <a:buFontTx/>
              <a:buNone/>
              <a:defRPr/>
            </a:pPr>
            <a:endParaRPr lang="en-US" sz="28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660400" indent="-660400" algn="just">
              <a:lnSpc>
                <a:spcPct val="90000"/>
              </a:lnSpc>
              <a:buClr>
                <a:srgbClr val="FF0000"/>
              </a:buClr>
              <a:buFontTx/>
              <a:buNone/>
              <a:defRPr/>
            </a:pPr>
            <a:r>
              <a:rPr lang="en-US" sz="2800" b="1" smtClean="0">
                <a:solidFill>
                  <a:srgbClr val="66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Ques:</a:t>
            </a: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What is the most valuable attributes at the top   </a:t>
            </a:r>
            <a:b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level management?</a:t>
            </a:r>
          </a:p>
          <a:p>
            <a:pPr marL="660400" indent="-660400" algn="just">
              <a:lnSpc>
                <a:spcPct val="90000"/>
              </a:lnSpc>
              <a:buClr>
                <a:srgbClr val="FF0000"/>
              </a:buClr>
              <a:buFontTx/>
              <a:buNone/>
              <a:defRPr/>
            </a:pPr>
            <a:endParaRPr lang="en-US" sz="28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660400" indent="-660400" algn="ctr">
              <a:lnSpc>
                <a:spcPct val="90000"/>
              </a:lnSpc>
              <a:buClr>
                <a:srgbClr val="FF0000"/>
              </a:buClr>
              <a:buFontTx/>
              <a:buNone/>
              <a:defRPr/>
            </a:pPr>
            <a:r>
              <a:rPr lang="en-US" sz="2800" b="1" smtClean="0">
                <a:solidFill>
                  <a:srgbClr val="66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Ans:</a:t>
            </a:r>
            <a:r>
              <a:rPr lang="en-US" sz="280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“ability to take decision”</a:t>
            </a:r>
          </a:p>
          <a:p>
            <a:pPr marL="660400" indent="-660400" algn="just">
              <a:lnSpc>
                <a:spcPct val="90000"/>
              </a:lnSpc>
              <a:buClr>
                <a:srgbClr val="FF0000"/>
              </a:buClr>
              <a:buFontTx/>
              <a:buNone/>
              <a:defRPr/>
            </a:pPr>
            <a:endParaRPr lang="en-US" sz="28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660400" indent="-660400" algn="just">
              <a:lnSpc>
                <a:spcPct val="90000"/>
              </a:lnSpc>
              <a:buClr>
                <a:srgbClr val="FF0000"/>
              </a:buClr>
              <a:buFontTx/>
              <a:buNone/>
              <a:defRPr/>
            </a:pPr>
            <a:r>
              <a:rPr lang="en-US" sz="2800" smtClean="0"/>
              <a:t>      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705600" y="4495800"/>
            <a:ext cx="2438400" cy="2362200"/>
          </a:xfrm>
          <a:noFill/>
        </p:spPr>
      </p:pic>
      <p:sp>
        <p:nvSpPr>
          <p:cNvPr id="78851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09600"/>
          </a:xfrm>
          <a:ln>
            <a:solidFill>
              <a:srgbClr val="FF3300"/>
            </a:solidFill>
          </a:ln>
        </p:spPr>
        <p:txBody>
          <a:bodyPr/>
          <a:lstStyle/>
          <a:p>
            <a:pPr>
              <a:defRPr/>
            </a:pPr>
            <a:r>
              <a:rPr lang="en-US" sz="4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What is Decision Making?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295400"/>
            <a:ext cx="8382000" cy="5029200"/>
          </a:xfrm>
        </p:spPr>
        <p:txBody>
          <a:bodyPr/>
          <a:lstStyle/>
          <a:p>
            <a:pPr algn="just">
              <a:buClr>
                <a:schemeClr val="tx1"/>
              </a:buClr>
            </a:pPr>
            <a:r>
              <a:rPr lang="en-US" b="1" i="1" smtClean="0">
                <a:solidFill>
                  <a:srgbClr val="FF3300"/>
                </a:solidFill>
              </a:rPr>
              <a:t>Decision making</a:t>
            </a:r>
            <a:r>
              <a:rPr lang="en-US" smtClean="0"/>
              <a:t> is the cognitive process leading to the selection of a course of action among alternatives. </a:t>
            </a:r>
          </a:p>
          <a:p>
            <a:pPr algn="just">
              <a:buClr>
                <a:schemeClr val="tx1"/>
              </a:buClr>
            </a:pPr>
            <a:r>
              <a:rPr lang="en-US" smtClean="0"/>
              <a:t>It begins when we </a:t>
            </a:r>
            <a:r>
              <a:rPr lang="en-US" b="1" i="1" smtClean="0">
                <a:solidFill>
                  <a:srgbClr val="FF3300"/>
                </a:solidFill>
              </a:rPr>
              <a:t>need</a:t>
            </a:r>
            <a:r>
              <a:rPr lang="en-US" smtClean="0"/>
              <a:t> to do something but we </a:t>
            </a:r>
            <a:r>
              <a:rPr lang="en-US" b="1" i="1" smtClean="0">
                <a:solidFill>
                  <a:srgbClr val="FF3300"/>
                </a:solidFill>
              </a:rPr>
              <a:t>do not know</a:t>
            </a:r>
            <a:r>
              <a:rPr lang="en-US" smtClean="0"/>
              <a:t> what. </a:t>
            </a:r>
          </a:p>
          <a:p>
            <a:pPr>
              <a:buFontTx/>
              <a:buNone/>
            </a:pPr>
            <a:r>
              <a:rPr lang="en-US" sz="2800" b="1" i="1" smtClean="0">
                <a:solidFill>
                  <a:srgbClr val="FF3300"/>
                </a:solidFill>
              </a:rPr>
              <a:t>    </a:t>
            </a:r>
          </a:p>
          <a:p>
            <a:pPr>
              <a:buFontTx/>
              <a:buNone/>
            </a:pPr>
            <a:r>
              <a:rPr lang="en-US" sz="2800" b="1" i="1" smtClean="0">
                <a:solidFill>
                  <a:srgbClr val="000099"/>
                </a:solidFill>
              </a:rPr>
              <a:t>Examples:</a:t>
            </a:r>
            <a:r>
              <a:rPr lang="en-US" sz="2800" smtClean="0">
                <a:solidFill>
                  <a:srgbClr val="000099"/>
                </a:solidFill>
              </a:rPr>
              <a:t> </a:t>
            </a:r>
            <a:br>
              <a:rPr lang="en-US" sz="2800" smtClean="0">
                <a:solidFill>
                  <a:srgbClr val="000099"/>
                </a:solidFill>
              </a:rPr>
            </a:br>
            <a:r>
              <a:rPr lang="en-US" sz="2800" smtClean="0"/>
              <a:t>Shopping, deciding what to eat, What to wear, </a:t>
            </a:r>
            <a:br>
              <a:rPr lang="en-US" sz="2800" smtClean="0"/>
            </a:br>
            <a:r>
              <a:rPr lang="en-US" sz="2800" smtClean="0"/>
              <a:t>when to sleep, etc..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458200" cy="685800"/>
          </a:xfrm>
          <a:ln>
            <a:solidFill>
              <a:srgbClr val="FF0000"/>
            </a:solidFill>
          </a:ln>
        </p:spPr>
        <p:txBody>
          <a:bodyPr anchor="t" anchorCtr="1"/>
          <a:lstStyle/>
          <a:p>
            <a:pPr>
              <a:defRPr/>
            </a:pPr>
            <a:r>
              <a:rPr lang="en-US" sz="3600" b="1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Five points plan for decision making</a:t>
            </a:r>
          </a:p>
        </p:txBody>
      </p:sp>
      <p:sp>
        <p:nvSpPr>
          <p:cNvPr id="46207" name="Rectangle 127"/>
          <p:cNvSpPr>
            <a:spLocks noChangeArrowheads="1"/>
          </p:cNvSpPr>
          <p:nvPr/>
        </p:nvSpPr>
        <p:spPr bwMode="auto">
          <a:xfrm>
            <a:off x="1066800" y="1603375"/>
            <a:ext cx="5029200" cy="685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Define Objectives</a:t>
            </a:r>
          </a:p>
        </p:txBody>
      </p:sp>
      <p:sp>
        <p:nvSpPr>
          <p:cNvPr id="46208" name="Rectangle 128"/>
          <p:cNvSpPr>
            <a:spLocks noChangeArrowheads="1"/>
          </p:cNvSpPr>
          <p:nvPr/>
        </p:nvSpPr>
        <p:spPr bwMode="auto">
          <a:xfrm>
            <a:off x="2209800" y="2743200"/>
            <a:ext cx="4800600" cy="68580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marL="457200" indent="-457200">
              <a:spcBef>
                <a:spcPct val="20000"/>
              </a:spcBef>
              <a:defRPr/>
            </a:pPr>
            <a:r>
              <a:rPr lang="en-U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Collect information</a:t>
            </a:r>
            <a:endParaRPr lang="en-US" sz="36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6209" name="Rectangle 129"/>
          <p:cNvSpPr>
            <a:spLocks noChangeArrowheads="1"/>
          </p:cNvSpPr>
          <p:nvPr/>
        </p:nvSpPr>
        <p:spPr bwMode="auto">
          <a:xfrm>
            <a:off x="3886200" y="3657600"/>
            <a:ext cx="5029200" cy="6096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>
              <a:spcBef>
                <a:spcPct val="20000"/>
              </a:spcBef>
              <a:defRPr/>
            </a:pPr>
            <a:r>
              <a:rPr lang="en-U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Develop options</a:t>
            </a:r>
            <a:endParaRPr lang="en-US" sz="36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6210" name="Rectangle 130"/>
          <p:cNvSpPr>
            <a:spLocks noChangeArrowheads="1"/>
          </p:cNvSpPr>
          <p:nvPr/>
        </p:nvSpPr>
        <p:spPr bwMode="auto">
          <a:xfrm>
            <a:off x="1066800" y="4648200"/>
            <a:ext cx="5029200" cy="685800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Evaluate and decide</a:t>
            </a:r>
          </a:p>
        </p:txBody>
      </p:sp>
      <p:sp>
        <p:nvSpPr>
          <p:cNvPr id="46211" name="Rectangle 131"/>
          <p:cNvSpPr>
            <a:spLocks noChangeArrowheads="1"/>
          </p:cNvSpPr>
          <p:nvPr/>
        </p:nvSpPr>
        <p:spPr bwMode="auto">
          <a:xfrm>
            <a:off x="2743200" y="5638800"/>
            <a:ext cx="5486400" cy="6858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Implement</a:t>
            </a:r>
          </a:p>
        </p:txBody>
      </p:sp>
      <p:sp>
        <p:nvSpPr>
          <p:cNvPr id="9224" name="Rectangle 132"/>
          <p:cNvSpPr>
            <a:spLocks noChangeArrowheads="1"/>
          </p:cNvSpPr>
          <p:nvPr/>
        </p:nvSpPr>
        <p:spPr bwMode="auto">
          <a:xfrm rot="-1097873">
            <a:off x="304800" y="1676400"/>
            <a:ext cx="81280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marL="609600" indent="-609600">
              <a:spcBef>
                <a:spcPct val="20000"/>
              </a:spcBef>
            </a:pPr>
            <a:r>
              <a:rPr lang="en-US" sz="4400"/>
              <a:t>1</a:t>
            </a:r>
            <a:endParaRPr lang="en-US" sz="3200" b="0"/>
          </a:p>
        </p:txBody>
      </p:sp>
      <p:sp>
        <p:nvSpPr>
          <p:cNvPr id="9225" name="Oval 136"/>
          <p:cNvSpPr>
            <a:spLocks noChangeArrowheads="1"/>
          </p:cNvSpPr>
          <p:nvPr/>
        </p:nvSpPr>
        <p:spPr bwMode="auto">
          <a:xfrm rot="-1225833">
            <a:off x="3124200" y="3733800"/>
            <a:ext cx="609600" cy="609600"/>
          </a:xfrm>
          <a:prstGeom prst="ellipse">
            <a:avLst/>
          </a:prstGeom>
          <a:solidFill>
            <a:srgbClr val="3399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4400"/>
              <a:t>3</a:t>
            </a:r>
          </a:p>
        </p:txBody>
      </p:sp>
      <p:sp>
        <p:nvSpPr>
          <p:cNvPr id="9226" name="Oval 137"/>
          <p:cNvSpPr>
            <a:spLocks noChangeArrowheads="1"/>
          </p:cNvSpPr>
          <p:nvPr/>
        </p:nvSpPr>
        <p:spPr bwMode="auto">
          <a:xfrm rot="-2180033">
            <a:off x="1219200" y="2819400"/>
            <a:ext cx="609600" cy="609600"/>
          </a:xfrm>
          <a:prstGeom prst="ellipse">
            <a:avLst/>
          </a:prstGeom>
          <a:solidFill>
            <a:srgbClr val="33CC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4400"/>
              <a:t>2</a:t>
            </a:r>
          </a:p>
        </p:txBody>
      </p:sp>
      <p:sp>
        <p:nvSpPr>
          <p:cNvPr id="9227" name="Oval 138"/>
          <p:cNvSpPr>
            <a:spLocks noChangeArrowheads="1"/>
          </p:cNvSpPr>
          <p:nvPr/>
        </p:nvSpPr>
        <p:spPr bwMode="auto">
          <a:xfrm rot="-1689593">
            <a:off x="381000" y="1676400"/>
            <a:ext cx="609600" cy="6096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4400"/>
              <a:t>1</a:t>
            </a:r>
          </a:p>
        </p:txBody>
      </p:sp>
      <p:sp>
        <p:nvSpPr>
          <p:cNvPr id="9228" name="Oval 139"/>
          <p:cNvSpPr>
            <a:spLocks noChangeArrowheads="1"/>
          </p:cNvSpPr>
          <p:nvPr/>
        </p:nvSpPr>
        <p:spPr bwMode="auto">
          <a:xfrm rot="-1871744">
            <a:off x="381000" y="4724400"/>
            <a:ext cx="609600" cy="609600"/>
          </a:xfrm>
          <a:prstGeom prst="ellipse">
            <a:avLst/>
          </a:prstGeom>
          <a:solidFill>
            <a:srgbClr val="80008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440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9229" name="Oval 140"/>
          <p:cNvSpPr>
            <a:spLocks noChangeArrowheads="1"/>
          </p:cNvSpPr>
          <p:nvPr/>
        </p:nvSpPr>
        <p:spPr bwMode="auto">
          <a:xfrm rot="-2548433">
            <a:off x="1905000" y="5715000"/>
            <a:ext cx="609600" cy="609600"/>
          </a:xfrm>
          <a:prstGeom prst="ellipse">
            <a:avLst/>
          </a:prstGeom>
          <a:solidFill>
            <a:srgbClr val="FF66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4400"/>
              <a:t>5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6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46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46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46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46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207" grpId="0" animBg="1"/>
      <p:bldP spid="46208" grpId="0" animBg="1"/>
      <p:bldP spid="46209" grpId="0" animBg="1"/>
      <p:bldP spid="46210" grpId="0" animBg="1"/>
      <p:bldP spid="462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590800" y="3352800"/>
            <a:ext cx="5410200" cy="2514600"/>
          </a:xfrm>
        </p:spPr>
        <p:txBody>
          <a:bodyPr/>
          <a:lstStyle/>
          <a:p>
            <a:pPr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Specifying aim &amp; objectives</a:t>
            </a:r>
          </a:p>
          <a:p>
            <a:pPr>
              <a:defRPr/>
            </a:pPr>
            <a:r>
              <a:rPr lang="en-US" sz="28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Having recognized the need for a decision </a:t>
            </a:r>
          </a:p>
        </p:txBody>
      </p:sp>
      <p:pic>
        <p:nvPicPr>
          <p:cNvPr id="47109" name="Picture 5" descr="objective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 rot="19702425">
            <a:off x="381000" y="762000"/>
            <a:ext cx="3810000" cy="2540000"/>
          </a:xfrm>
          <a:noFill/>
        </p:spPr>
      </p:pic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276600" y="609600"/>
            <a:ext cx="5181600" cy="1143000"/>
          </a:xfrm>
          <a:ln>
            <a:solidFill>
              <a:srgbClr val="FF0000"/>
            </a:solidFill>
          </a:ln>
        </p:spPr>
        <p:txBody>
          <a:bodyPr anchor="t" anchorCtr="1"/>
          <a:lstStyle/>
          <a:p>
            <a:pPr marL="762000" indent="-762000">
              <a:defRPr/>
            </a:pPr>
            <a:r>
              <a:rPr lang="en-US" sz="4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Define Objectives</a:t>
            </a:r>
            <a:r>
              <a:rPr lang="en-US" sz="4000" smtClean="0"/>
              <a:t> </a:t>
            </a:r>
            <a:endParaRPr lang="en-US" sz="4000" b="1" smtClean="0">
              <a:solidFill>
                <a:srgbClr val="000066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fr-FR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fr-FR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2907</TotalTime>
  <Words>1210</Words>
  <Application>Microsoft Office PowerPoint</Application>
  <PresentationFormat>On-screen Show (4:3)</PresentationFormat>
  <Paragraphs>254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Default Design</vt:lpstr>
      <vt:lpstr>EFFECTIVE Decision Making</vt:lpstr>
      <vt:lpstr>Contents </vt:lpstr>
      <vt:lpstr>Slide 3</vt:lpstr>
      <vt:lpstr>Slide 4</vt:lpstr>
      <vt:lpstr>Introduction</vt:lpstr>
      <vt:lpstr>Effective Decision Making: Management context</vt:lpstr>
      <vt:lpstr>What is Decision Making?</vt:lpstr>
      <vt:lpstr>Five points plan for decision making</vt:lpstr>
      <vt:lpstr>Define Objectives </vt:lpstr>
      <vt:lpstr>Collect information</vt:lpstr>
      <vt:lpstr>Develop options</vt:lpstr>
      <vt:lpstr>Evaluate and decide </vt:lpstr>
      <vt:lpstr>Implement </vt:lpstr>
      <vt:lpstr>A decision making model</vt:lpstr>
      <vt:lpstr>For a good ANALYTICAL mind</vt:lpstr>
      <vt:lpstr>Intuition</vt:lpstr>
      <vt:lpstr>Intuition</vt:lpstr>
      <vt:lpstr>Trusting Your Intuition</vt:lpstr>
      <vt:lpstr>Emotion &amp; Intuition</vt:lpstr>
      <vt:lpstr>Emotion &amp; Intuition</vt:lpstr>
      <vt:lpstr>Emotion &amp; Intuition</vt:lpstr>
      <vt:lpstr>Things to Remember</vt:lpstr>
      <vt:lpstr>Using Your Depth Mind</vt:lpstr>
      <vt:lpstr>Options</vt:lpstr>
      <vt:lpstr>Developing Options for Decision Making</vt:lpstr>
      <vt:lpstr>Arguing</vt:lpstr>
      <vt:lpstr>What is effective decision</vt:lpstr>
      <vt:lpstr>Check list  For an effective decision maker</vt:lpstr>
      <vt:lpstr>What is an Effective Thinker</vt:lpstr>
      <vt:lpstr>Making an inventory of your skills</vt:lpstr>
      <vt:lpstr>Slide 31</vt:lpstr>
      <vt:lpstr> Barriers to Effective Decision Making</vt:lpstr>
      <vt:lpstr> Barriers to Effective Decision Making</vt:lpstr>
      <vt:lpstr>Summary</vt:lpstr>
      <vt:lpstr>Summary  contd.</vt:lpstr>
      <vt:lpstr>Summary     contd.</vt:lpstr>
      <vt:lpstr>Slide 37</vt:lpstr>
      <vt:lpstr>Some works of John Adair</vt:lpstr>
    </vt:vector>
  </TitlesOfParts>
  <Company>CHUT! Musique enr.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SEVEN WONDERS OF THE WORLD</dc:title>
  <dc:creator>Michèle Soucy</dc:creator>
  <cp:lastModifiedBy>Region 18</cp:lastModifiedBy>
  <cp:revision>308</cp:revision>
  <dcterms:created xsi:type="dcterms:W3CDTF">2005-05-04T14:16:45Z</dcterms:created>
  <dcterms:modified xsi:type="dcterms:W3CDTF">2010-11-01T21:39:26Z</dcterms:modified>
</cp:coreProperties>
</file>