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08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AA072-2D12-4E9A-8457-A3B8250E2C1B}" type="datetimeFigureOut">
              <a:rPr lang="en-US" smtClean="0"/>
              <a:pPr/>
              <a:t>11/1/2010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58B29F-8733-42FA-B0AD-EF1B0CF649E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AA072-2D12-4E9A-8457-A3B8250E2C1B}" type="datetimeFigureOut">
              <a:rPr lang="en-US" smtClean="0"/>
              <a:pPr/>
              <a:t>11/1/2010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58B29F-8733-42FA-B0AD-EF1B0CF649E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AA072-2D12-4E9A-8457-A3B8250E2C1B}" type="datetimeFigureOut">
              <a:rPr lang="en-US" smtClean="0"/>
              <a:pPr/>
              <a:t>11/1/2010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58B29F-8733-42FA-B0AD-EF1B0CF649E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AA072-2D12-4E9A-8457-A3B8250E2C1B}" type="datetimeFigureOut">
              <a:rPr lang="en-US" smtClean="0"/>
              <a:pPr/>
              <a:t>11/1/2010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58B29F-8733-42FA-B0AD-EF1B0CF649E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AA072-2D12-4E9A-8457-A3B8250E2C1B}" type="datetimeFigureOut">
              <a:rPr lang="en-US" smtClean="0"/>
              <a:pPr/>
              <a:t>11/1/2010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58B29F-8733-42FA-B0AD-EF1B0CF649E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AA072-2D12-4E9A-8457-A3B8250E2C1B}" type="datetimeFigureOut">
              <a:rPr lang="en-US" smtClean="0"/>
              <a:pPr/>
              <a:t>11/1/2010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58B29F-8733-42FA-B0AD-EF1B0CF649E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AA072-2D12-4E9A-8457-A3B8250E2C1B}" type="datetimeFigureOut">
              <a:rPr lang="en-US" smtClean="0"/>
              <a:pPr/>
              <a:t>11/1/2010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58B29F-8733-42FA-B0AD-EF1B0CF649E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AA072-2D12-4E9A-8457-A3B8250E2C1B}" type="datetimeFigureOut">
              <a:rPr lang="en-US" smtClean="0"/>
              <a:pPr/>
              <a:t>11/1/2010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58B29F-8733-42FA-B0AD-EF1B0CF649E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AA072-2D12-4E9A-8457-A3B8250E2C1B}" type="datetimeFigureOut">
              <a:rPr lang="en-US" smtClean="0"/>
              <a:pPr/>
              <a:t>11/1/2010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58B29F-8733-42FA-B0AD-EF1B0CF649E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AA072-2D12-4E9A-8457-A3B8250E2C1B}" type="datetimeFigureOut">
              <a:rPr lang="en-US" smtClean="0"/>
              <a:pPr/>
              <a:t>11/1/2010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58B29F-8733-42FA-B0AD-EF1B0CF649E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AA072-2D12-4E9A-8457-A3B8250E2C1B}" type="datetimeFigureOut">
              <a:rPr lang="en-US" smtClean="0"/>
              <a:pPr/>
              <a:t>11/1/2010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58B29F-8733-42FA-B0AD-EF1B0CF649E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DAA072-2D12-4E9A-8457-A3B8250E2C1B}" type="datetimeFigureOut">
              <a:rPr lang="en-US" smtClean="0"/>
              <a:pPr/>
              <a:t>11/1/2010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58B29F-8733-42FA-B0AD-EF1B0CF649E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gif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res_parachute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81000" y="762000"/>
            <a:ext cx="8305800" cy="56388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Twenty Biggest Mistakes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tx1"/>
                </a:solidFill>
              </a:rPr>
              <a:t>Principals Make and How to Avoid Them</a:t>
            </a:r>
          </a:p>
          <a:p>
            <a:r>
              <a:rPr lang="en-US" b="1" dirty="0" smtClean="0">
                <a:solidFill>
                  <a:schemeClr val="tx1"/>
                </a:solidFill>
              </a:rPr>
              <a:t>John </a:t>
            </a:r>
            <a:r>
              <a:rPr lang="en-US" b="1" dirty="0" err="1" smtClean="0">
                <a:solidFill>
                  <a:schemeClr val="tx1"/>
                </a:solidFill>
              </a:rPr>
              <a:t>Horak</a:t>
            </a:r>
            <a:endParaRPr lang="en-US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Endless Work</a:t>
            </a:r>
            <a:endParaRPr lang="en-US" dirty="0"/>
          </a:p>
        </p:txBody>
      </p:sp>
      <p:pic>
        <p:nvPicPr>
          <p:cNvPr id="3" name="Picture 2" descr="Paperwork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24012" y="1295400"/>
            <a:ext cx="5895975" cy="5081587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Mismanaging Time</a:t>
            </a:r>
            <a:endParaRPr lang="en-US" dirty="0"/>
          </a:p>
        </p:txBody>
      </p:sp>
      <p:pic>
        <p:nvPicPr>
          <p:cNvPr id="4" name="Picture 3" descr="dalitim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438400" y="1371600"/>
            <a:ext cx="4267200" cy="4800600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Ignoring the Preparation</a:t>
            </a:r>
            <a:endParaRPr lang="en-US" dirty="0"/>
          </a:p>
        </p:txBody>
      </p:sp>
      <p:pic>
        <p:nvPicPr>
          <p:cNvPr id="3" name="Picture 2" descr="rendezvous-01-preparatio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048000" y="2133600"/>
            <a:ext cx="3200400" cy="2667000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Displaying Goals</a:t>
            </a:r>
            <a:endParaRPr lang="en-US" dirty="0"/>
          </a:p>
        </p:txBody>
      </p:sp>
      <p:pic>
        <p:nvPicPr>
          <p:cNvPr id="3" name="Picture 2" descr="pic_goal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62400" y="2971800"/>
            <a:ext cx="1219200" cy="914400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Decision-Making Dilemmas</a:t>
            </a:r>
            <a:endParaRPr lang="en-US" dirty="0"/>
          </a:p>
        </p:txBody>
      </p:sp>
      <p:pic>
        <p:nvPicPr>
          <p:cNvPr id="3" name="Picture 2" descr="46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08200" y="1466850"/>
            <a:ext cx="4927600" cy="3924300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Change Dilemmas</a:t>
            </a:r>
            <a:endParaRPr lang="en-US" dirty="0"/>
          </a:p>
        </p:txBody>
      </p:sp>
      <p:pic>
        <p:nvPicPr>
          <p:cNvPr id="3" name="Picture 2" descr="chang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52600" y="1524000"/>
            <a:ext cx="5715000" cy="4724400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Professional Development Vacuum</a:t>
            </a:r>
            <a:endParaRPr lang="en-US" dirty="0"/>
          </a:p>
        </p:txBody>
      </p:sp>
      <p:pic>
        <p:nvPicPr>
          <p:cNvPr id="3" name="Picture 2" descr="vacuum-cleaner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23260" y="1143000"/>
            <a:ext cx="2110740" cy="5715000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onfetti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90600" y="1219200"/>
            <a:ext cx="7239000" cy="4953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Failing to Supervise</a:t>
            </a:r>
            <a:endParaRPr lang="en-US" dirty="0"/>
          </a:p>
        </p:txBody>
      </p:sp>
      <p:pic>
        <p:nvPicPr>
          <p:cNvPr id="3" name="Picture 2" descr="crowd_circl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429000" y="2514600"/>
            <a:ext cx="2209800" cy="2024062"/>
          </a:xfrm>
          <a:prstGeom prst="rect">
            <a:avLst/>
          </a:prstGeo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Forgetting the Family</a:t>
            </a:r>
            <a:endParaRPr lang="en-US" dirty="0"/>
          </a:p>
        </p:txBody>
      </p:sp>
      <p:pic>
        <p:nvPicPr>
          <p:cNvPr id="3" name="Picture 2" descr="3452e6730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429000" y="1673352"/>
            <a:ext cx="2286000" cy="3511296"/>
          </a:xfrm>
          <a:prstGeom prst="rect">
            <a:avLst/>
          </a:prstGeo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Ignoring Health Issues</a:t>
            </a:r>
            <a:endParaRPr lang="en-US" dirty="0"/>
          </a:p>
        </p:txBody>
      </p:sp>
      <p:pic>
        <p:nvPicPr>
          <p:cNvPr id="3" name="Picture 2" descr="doctor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20900" y="1143000"/>
            <a:ext cx="4902200" cy="473710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Interpersonal Shortcomings</a:t>
            </a:r>
            <a:endParaRPr lang="en-US" dirty="0"/>
          </a:p>
        </p:txBody>
      </p:sp>
      <p:pic>
        <p:nvPicPr>
          <p:cNvPr id="5" name="Picture 4" descr="001_P_246_20Jun09_Balloon__medium-475x475.jpg"/>
          <p:cNvPicPr>
            <a:picLocks noChangeAspect="1"/>
          </p:cNvPicPr>
          <p:nvPr/>
        </p:nvPicPr>
        <p:blipFill>
          <a:blip r:embed="rId2" cstate="print"/>
          <a:srcRect b="2842"/>
          <a:stretch>
            <a:fillRect/>
          </a:stretch>
        </p:blipFill>
        <p:spPr>
          <a:xfrm>
            <a:off x="2309812" y="1166812"/>
            <a:ext cx="4524375" cy="4395788"/>
          </a:xfrm>
          <a:prstGeom prst="rect">
            <a:avLst/>
          </a:prstGeom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Succumbing to Stress</a:t>
            </a:r>
            <a:endParaRPr lang="en-US" dirty="0"/>
          </a:p>
        </p:txBody>
      </p:sp>
      <p:pic>
        <p:nvPicPr>
          <p:cNvPr id="3" name="Picture 2" descr="stressed-out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057400" y="1371600"/>
            <a:ext cx="4800600" cy="4495800"/>
          </a:xfrm>
          <a:prstGeom prst="rect">
            <a:avLst/>
          </a:prstGeom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Etiquette Gaffes</a:t>
            </a:r>
            <a:endParaRPr lang="en-US" dirty="0"/>
          </a:p>
        </p:txBody>
      </p:sp>
      <p:pic>
        <p:nvPicPr>
          <p:cNvPr id="3" name="Picture 2" descr="embarrassed-F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971800" y="1524000"/>
            <a:ext cx="3505200" cy="3962400"/>
          </a:xfrm>
          <a:prstGeom prst="rect">
            <a:avLst/>
          </a:prstGeom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/>
          <a:lstStyle/>
          <a:p>
            <a:r>
              <a:rPr lang="en-US" dirty="0" smtClean="0"/>
              <a:t>Errors of Judgment</a:t>
            </a:r>
            <a:endParaRPr lang="en-US" dirty="0"/>
          </a:p>
        </p:txBody>
      </p:sp>
      <p:pic>
        <p:nvPicPr>
          <p:cNvPr id="3" name="Picture 2" descr="ist2_2946150_judgement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59000" y="1219200"/>
            <a:ext cx="4826000" cy="487680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Communication Flaws</a:t>
            </a:r>
            <a:endParaRPr lang="en-US" dirty="0"/>
          </a:p>
        </p:txBody>
      </p:sp>
      <p:pic>
        <p:nvPicPr>
          <p:cNvPr id="3" name="Picture 2" descr="Man_yelling_at_self_istock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743200" y="2286000"/>
            <a:ext cx="3352800" cy="236220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Neglecting the Professionals</a:t>
            </a:r>
            <a:endParaRPr lang="en-US" dirty="0"/>
          </a:p>
        </p:txBody>
      </p:sp>
      <p:pic>
        <p:nvPicPr>
          <p:cNvPr id="3" name="Picture 2" descr="image_understanding0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057400" y="2514600"/>
            <a:ext cx="914400" cy="1941576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Mismanaging the Professionals</a:t>
            </a:r>
            <a:endParaRPr lang="en-US" dirty="0"/>
          </a:p>
        </p:txBody>
      </p:sp>
      <p:pic>
        <p:nvPicPr>
          <p:cNvPr id="3" name="Picture 2" descr="Kite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971800" y="1676400"/>
            <a:ext cx="2628900" cy="388620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Mismanaging Parents</a:t>
            </a:r>
            <a:endParaRPr lang="en-US" dirty="0"/>
          </a:p>
        </p:txBody>
      </p:sp>
      <p:pic>
        <p:nvPicPr>
          <p:cNvPr id="3" name="Picture 2" descr="0efb9706-7a53-447f-92ee-05f9402f9dbc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39850" y="1295400"/>
            <a:ext cx="6464300" cy="426720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Being Too Bossy</a:t>
            </a:r>
            <a:endParaRPr lang="en-US" dirty="0"/>
          </a:p>
        </p:txBody>
      </p:sp>
      <p:pic>
        <p:nvPicPr>
          <p:cNvPr id="3" name="Picture 2" descr="boss.gif"/>
          <p:cNvPicPr>
            <a:picLocks noChangeAspect="1"/>
          </p:cNvPicPr>
          <p:nvPr/>
        </p:nvPicPr>
        <p:blipFill>
          <a:blip r:embed="rId2" cstate="print"/>
          <a:srcRect b="23069"/>
          <a:stretch>
            <a:fillRect/>
          </a:stretch>
        </p:blipFill>
        <p:spPr>
          <a:xfrm>
            <a:off x="1905000" y="1447800"/>
            <a:ext cx="4972050" cy="434340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Inconsistency</a:t>
            </a:r>
            <a:endParaRPr lang="en-US" dirty="0"/>
          </a:p>
        </p:txBody>
      </p:sp>
      <p:pic>
        <p:nvPicPr>
          <p:cNvPr id="3" name="Picture 2" descr="vector-arrows-cs-by-dragonart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29142" y="1143000"/>
            <a:ext cx="6285715" cy="5428857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Displaying Weakness</a:t>
            </a:r>
            <a:endParaRPr lang="en-US" dirty="0"/>
          </a:p>
        </p:txBody>
      </p:sp>
      <p:pic>
        <p:nvPicPr>
          <p:cNvPr id="3" name="Picture 2" descr="weaknes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651760" y="2057400"/>
            <a:ext cx="3840480" cy="274320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91</TotalTime>
  <Words>63</Words>
  <Application>Microsoft Office PowerPoint</Application>
  <PresentationFormat>On-screen Show (4:3)</PresentationFormat>
  <Paragraphs>24</Paragraphs>
  <Slides>22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Office Theme</vt:lpstr>
      <vt:lpstr>Twenty Biggest Mistakes</vt:lpstr>
      <vt:lpstr>Interpersonal Shortcomings</vt:lpstr>
      <vt:lpstr>Communication Flaws</vt:lpstr>
      <vt:lpstr>Neglecting the Professionals</vt:lpstr>
      <vt:lpstr>Mismanaging the Professionals</vt:lpstr>
      <vt:lpstr>Mismanaging Parents</vt:lpstr>
      <vt:lpstr>Being Too Bossy</vt:lpstr>
      <vt:lpstr>Inconsistency</vt:lpstr>
      <vt:lpstr>Displaying Weakness</vt:lpstr>
      <vt:lpstr>Endless Work</vt:lpstr>
      <vt:lpstr>Mismanaging Time</vt:lpstr>
      <vt:lpstr>Ignoring the Preparation</vt:lpstr>
      <vt:lpstr>Displaying Goals</vt:lpstr>
      <vt:lpstr>Decision-Making Dilemmas</vt:lpstr>
      <vt:lpstr>Change Dilemmas</vt:lpstr>
      <vt:lpstr>Professional Development Vacuum</vt:lpstr>
      <vt:lpstr>Failing to Supervise</vt:lpstr>
      <vt:lpstr>Forgetting the Family</vt:lpstr>
      <vt:lpstr>Ignoring Health Issues</vt:lpstr>
      <vt:lpstr>Succumbing to Stress</vt:lpstr>
      <vt:lpstr>Etiquette Gaffes</vt:lpstr>
      <vt:lpstr>Errors of Judgment</vt:lpstr>
    </vt:vector>
  </TitlesOfParts>
  <Company>Region 18 ESC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Twenty Biggest Mistakes</dc:title>
  <dc:creator>Region 18</dc:creator>
  <cp:lastModifiedBy>Region 18</cp:lastModifiedBy>
  <cp:revision>1</cp:revision>
  <dcterms:created xsi:type="dcterms:W3CDTF">2010-02-20T01:47:10Z</dcterms:created>
  <dcterms:modified xsi:type="dcterms:W3CDTF">2010-11-01T21:42:07Z</dcterms:modified>
</cp:coreProperties>
</file>